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charts/chart52.xml" ContentType="application/vnd.openxmlformats-officedocument.drawingml.chart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charts/chart55.xml" ContentType="application/vnd.openxmlformats-officedocument.drawingml.chart+xml"/>
  <Override PartName="/ppt/charts/chart56.xml" ContentType="application/vnd.openxmlformats-officedocument.drawingml.chart+xml"/>
  <Override PartName="/ppt/charts/chart57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</p:sldIdLst>
  <p:sldSz cx="9144000" cy="5143500" type="screen16x9"/>
  <p:notesSz cx="6858000" cy="9144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8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117" Type="http://schemas.openxmlformats.org/officeDocument/2006/relationships/slide" Target="slides/slide112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84" Type="http://schemas.openxmlformats.org/officeDocument/2006/relationships/slide" Target="slides/slide79.xml"/><Relationship Id="rId89" Type="http://schemas.openxmlformats.org/officeDocument/2006/relationships/slide" Target="slides/slide84.xml"/><Relationship Id="rId112" Type="http://schemas.openxmlformats.org/officeDocument/2006/relationships/slide" Target="slides/slide107.xml"/><Relationship Id="rId16" Type="http://schemas.openxmlformats.org/officeDocument/2006/relationships/slide" Target="slides/slide11.xml"/><Relationship Id="rId107" Type="http://schemas.openxmlformats.org/officeDocument/2006/relationships/slide" Target="slides/slide102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102" Type="http://schemas.openxmlformats.org/officeDocument/2006/relationships/slide" Target="slides/slide97.xml"/><Relationship Id="rId123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90" Type="http://schemas.openxmlformats.org/officeDocument/2006/relationships/slide" Target="slides/slide85.xml"/><Relationship Id="rId95" Type="http://schemas.openxmlformats.org/officeDocument/2006/relationships/slide" Target="slides/slide90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113" Type="http://schemas.openxmlformats.org/officeDocument/2006/relationships/slide" Target="slides/slide108.xml"/><Relationship Id="rId118" Type="http://schemas.openxmlformats.org/officeDocument/2006/relationships/slide" Target="slides/slide113.xml"/><Relationship Id="rId80" Type="http://schemas.openxmlformats.org/officeDocument/2006/relationships/slide" Target="slides/slide75.xml"/><Relationship Id="rId85" Type="http://schemas.openxmlformats.org/officeDocument/2006/relationships/slide" Target="slides/slide80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59" Type="http://schemas.openxmlformats.org/officeDocument/2006/relationships/slide" Target="slides/slide54.xml"/><Relationship Id="rId103" Type="http://schemas.openxmlformats.org/officeDocument/2006/relationships/slide" Target="slides/slide98.xml"/><Relationship Id="rId108" Type="http://schemas.openxmlformats.org/officeDocument/2006/relationships/slide" Target="slides/slide103.xml"/><Relationship Id="rId124" Type="http://schemas.openxmlformats.org/officeDocument/2006/relationships/theme" Target="theme/theme1.xml"/><Relationship Id="rId54" Type="http://schemas.openxmlformats.org/officeDocument/2006/relationships/slide" Target="slides/slide49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91" Type="http://schemas.openxmlformats.org/officeDocument/2006/relationships/slide" Target="slides/slide86.xml"/><Relationship Id="rId96" Type="http://schemas.openxmlformats.org/officeDocument/2006/relationships/slide" Target="slides/slide9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49" Type="http://schemas.openxmlformats.org/officeDocument/2006/relationships/slide" Target="slides/slide44.xml"/><Relationship Id="rId114" Type="http://schemas.openxmlformats.org/officeDocument/2006/relationships/slide" Target="slides/slide109.xml"/><Relationship Id="rId119" Type="http://schemas.openxmlformats.org/officeDocument/2006/relationships/slide" Target="slides/slide114.xml"/><Relationship Id="rId44" Type="http://schemas.openxmlformats.org/officeDocument/2006/relationships/slide" Target="slides/slide39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81" Type="http://schemas.openxmlformats.org/officeDocument/2006/relationships/slide" Target="slides/slide76.xml"/><Relationship Id="rId86" Type="http://schemas.openxmlformats.org/officeDocument/2006/relationships/slide" Target="slides/slide81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109" Type="http://schemas.openxmlformats.org/officeDocument/2006/relationships/slide" Target="slides/slide10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97" Type="http://schemas.openxmlformats.org/officeDocument/2006/relationships/slide" Target="slides/slide92.xml"/><Relationship Id="rId104" Type="http://schemas.openxmlformats.org/officeDocument/2006/relationships/slide" Target="slides/slide99.xml"/><Relationship Id="rId120" Type="http://schemas.openxmlformats.org/officeDocument/2006/relationships/slide" Target="slides/slide115.xml"/><Relationship Id="rId125" Type="http://schemas.openxmlformats.org/officeDocument/2006/relationships/tableStyles" Target="tableStyles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92" Type="http://schemas.openxmlformats.org/officeDocument/2006/relationships/slide" Target="slides/slide87.xml"/><Relationship Id="rId2" Type="http://schemas.openxmlformats.org/officeDocument/2006/relationships/customXml" Target="../customXml/item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Relationship Id="rId87" Type="http://schemas.openxmlformats.org/officeDocument/2006/relationships/slide" Target="slides/slide82.xml"/><Relationship Id="rId110" Type="http://schemas.openxmlformats.org/officeDocument/2006/relationships/slide" Target="slides/slide105.xml"/><Relationship Id="rId115" Type="http://schemas.openxmlformats.org/officeDocument/2006/relationships/slide" Target="slides/slide110.xml"/><Relationship Id="rId61" Type="http://schemas.openxmlformats.org/officeDocument/2006/relationships/slide" Target="slides/slide56.xml"/><Relationship Id="rId82" Type="http://schemas.openxmlformats.org/officeDocument/2006/relationships/slide" Target="slides/slide77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56" Type="http://schemas.openxmlformats.org/officeDocument/2006/relationships/slide" Target="slides/slide51.xml"/><Relationship Id="rId77" Type="http://schemas.openxmlformats.org/officeDocument/2006/relationships/slide" Target="slides/slide72.xml"/><Relationship Id="rId100" Type="http://schemas.openxmlformats.org/officeDocument/2006/relationships/slide" Target="slides/slide95.xml"/><Relationship Id="rId105" Type="http://schemas.openxmlformats.org/officeDocument/2006/relationships/slide" Target="slides/slide100.xml"/><Relationship Id="rId126" Type="http://schemas.microsoft.com/office/2016/11/relationships/changesInfo" Target="changesInfos/changesInfo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93" Type="http://schemas.openxmlformats.org/officeDocument/2006/relationships/slide" Target="slides/slide88.xml"/><Relationship Id="rId98" Type="http://schemas.openxmlformats.org/officeDocument/2006/relationships/slide" Target="slides/slide93.xml"/><Relationship Id="rId121" Type="http://schemas.openxmlformats.org/officeDocument/2006/relationships/slide" Target="slides/slide116.xml"/><Relationship Id="rId3" Type="http://schemas.openxmlformats.org/officeDocument/2006/relationships/customXml" Target="../customXml/item3.xml"/><Relationship Id="rId25" Type="http://schemas.openxmlformats.org/officeDocument/2006/relationships/slide" Target="slides/slide20.xml"/><Relationship Id="rId46" Type="http://schemas.openxmlformats.org/officeDocument/2006/relationships/slide" Target="slides/slide41.xml"/><Relationship Id="rId67" Type="http://schemas.openxmlformats.org/officeDocument/2006/relationships/slide" Target="slides/slide62.xml"/><Relationship Id="rId116" Type="http://schemas.openxmlformats.org/officeDocument/2006/relationships/slide" Target="slides/slide11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62" Type="http://schemas.openxmlformats.org/officeDocument/2006/relationships/slide" Target="slides/slide57.xml"/><Relationship Id="rId83" Type="http://schemas.openxmlformats.org/officeDocument/2006/relationships/slide" Target="slides/slide78.xml"/><Relationship Id="rId88" Type="http://schemas.openxmlformats.org/officeDocument/2006/relationships/slide" Target="slides/slide83.xml"/><Relationship Id="rId111" Type="http://schemas.openxmlformats.org/officeDocument/2006/relationships/slide" Target="slides/slide106.xml"/><Relationship Id="rId15" Type="http://schemas.openxmlformats.org/officeDocument/2006/relationships/slide" Target="slides/slide10.xml"/><Relationship Id="rId36" Type="http://schemas.openxmlformats.org/officeDocument/2006/relationships/slide" Target="slides/slide31.xml"/><Relationship Id="rId57" Type="http://schemas.openxmlformats.org/officeDocument/2006/relationships/slide" Target="slides/slide52.xml"/><Relationship Id="rId106" Type="http://schemas.openxmlformats.org/officeDocument/2006/relationships/slide" Target="slides/slide101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52" Type="http://schemas.openxmlformats.org/officeDocument/2006/relationships/slide" Target="slides/slide47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94" Type="http://schemas.openxmlformats.org/officeDocument/2006/relationships/slide" Target="slides/slide89.xml"/><Relationship Id="rId99" Type="http://schemas.openxmlformats.org/officeDocument/2006/relationships/slide" Target="slides/slide94.xml"/><Relationship Id="rId101" Type="http://schemas.openxmlformats.org/officeDocument/2006/relationships/slide" Target="slides/slide96.xml"/><Relationship Id="rId122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ritt, Kristen" userId="220b5cdc-0b7e-4d21-8cb2-de78042a8610" providerId="ADAL" clId="{59D16837-2E64-4D7D-8AD7-3FF1FE3381D0}"/>
    <pc:docChg chg="custSel modSld">
      <pc:chgData name="Merritt, Kristen" userId="220b5cdc-0b7e-4d21-8cb2-de78042a8610" providerId="ADAL" clId="{59D16837-2E64-4D7D-8AD7-3FF1FE3381D0}" dt="2024-04-24T15:45:43.423" v="179" actId="27636"/>
      <pc:docMkLst>
        <pc:docMk/>
      </pc:docMkLst>
      <pc:sldChg chg="modSp mod">
        <pc:chgData name="Merritt, Kristen" userId="220b5cdc-0b7e-4d21-8cb2-de78042a8610" providerId="ADAL" clId="{59D16837-2E64-4D7D-8AD7-3FF1FE3381D0}" dt="2024-04-24T15:45:41.271" v="2" actId="27636"/>
        <pc:sldMkLst>
          <pc:docMk/>
          <pc:sldMk cId="0" sldId="258"/>
        </pc:sldMkLst>
        <pc:spChg chg="mod">
          <ac:chgData name="Merritt, Kristen" userId="220b5cdc-0b7e-4d21-8cb2-de78042a8610" providerId="ADAL" clId="{59D16837-2E64-4D7D-8AD7-3FF1FE3381D0}" dt="2024-04-24T15:45:41.271" v="2" actId="27636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271" v="3" actId="27636"/>
        <pc:sldMkLst>
          <pc:docMk/>
          <pc:sldMk cId="0" sldId="259"/>
        </pc:sldMkLst>
        <pc:spChg chg="mod">
          <ac:chgData name="Merritt, Kristen" userId="220b5cdc-0b7e-4d21-8cb2-de78042a8610" providerId="ADAL" clId="{59D16837-2E64-4D7D-8AD7-3FF1FE3381D0}" dt="2024-04-24T15:45:41.271" v="3" actId="27636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271" v="4" actId="27636"/>
        <pc:sldMkLst>
          <pc:docMk/>
          <pc:sldMk cId="0" sldId="260"/>
        </pc:sldMkLst>
        <pc:spChg chg="mod">
          <ac:chgData name="Merritt, Kristen" userId="220b5cdc-0b7e-4d21-8cb2-de78042a8610" providerId="ADAL" clId="{59D16837-2E64-4D7D-8AD7-3FF1FE3381D0}" dt="2024-04-24T15:45:41.271" v="4" actId="27636"/>
          <ac:spMkLst>
            <pc:docMk/>
            <pc:sldMk cId="0" sldId="260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287" v="5" actId="27636"/>
        <pc:sldMkLst>
          <pc:docMk/>
          <pc:sldMk cId="0" sldId="261"/>
        </pc:sldMkLst>
        <pc:spChg chg="mod">
          <ac:chgData name="Merritt, Kristen" userId="220b5cdc-0b7e-4d21-8cb2-de78042a8610" providerId="ADAL" clId="{59D16837-2E64-4D7D-8AD7-3FF1FE3381D0}" dt="2024-04-24T15:45:41.287" v="5" actId="27636"/>
          <ac:spMkLst>
            <pc:docMk/>
            <pc:sldMk cId="0" sldId="261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302" v="7" actId="27636"/>
        <pc:sldMkLst>
          <pc:docMk/>
          <pc:sldMk cId="0" sldId="262"/>
        </pc:sldMkLst>
        <pc:spChg chg="mod">
          <ac:chgData name="Merritt, Kristen" userId="220b5cdc-0b7e-4d21-8cb2-de78042a8610" providerId="ADAL" clId="{59D16837-2E64-4D7D-8AD7-3FF1FE3381D0}" dt="2024-04-24T15:45:41.302" v="7" actId="27636"/>
          <ac:spMkLst>
            <pc:docMk/>
            <pc:sldMk cId="0" sldId="262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302" v="6" actId="27636"/>
          <ac:spMkLst>
            <pc:docMk/>
            <pc:sldMk cId="0" sldId="262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356" v="9" actId="27636"/>
        <pc:sldMkLst>
          <pc:docMk/>
          <pc:sldMk cId="0" sldId="263"/>
        </pc:sldMkLst>
        <pc:spChg chg="mod">
          <ac:chgData name="Merritt, Kristen" userId="220b5cdc-0b7e-4d21-8cb2-de78042a8610" providerId="ADAL" clId="{59D16837-2E64-4D7D-8AD7-3FF1FE3381D0}" dt="2024-04-24T15:45:41.356" v="9" actId="27636"/>
          <ac:spMkLst>
            <pc:docMk/>
            <pc:sldMk cId="0" sldId="263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349" v="8" actId="27636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356" v="11" actId="27636"/>
        <pc:sldMkLst>
          <pc:docMk/>
          <pc:sldMk cId="0" sldId="264"/>
        </pc:sldMkLst>
        <pc:spChg chg="mod">
          <ac:chgData name="Merritt, Kristen" userId="220b5cdc-0b7e-4d21-8cb2-de78042a8610" providerId="ADAL" clId="{59D16837-2E64-4D7D-8AD7-3FF1FE3381D0}" dt="2024-04-24T15:45:41.356" v="10" actId="27636"/>
          <ac:spMkLst>
            <pc:docMk/>
            <pc:sldMk cId="0" sldId="264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356" v="11" actId="27636"/>
          <ac:spMkLst>
            <pc:docMk/>
            <pc:sldMk cId="0" sldId="264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371" v="13" actId="27636"/>
        <pc:sldMkLst>
          <pc:docMk/>
          <pc:sldMk cId="0" sldId="265"/>
        </pc:sldMkLst>
        <pc:spChg chg="mod">
          <ac:chgData name="Merritt, Kristen" userId="220b5cdc-0b7e-4d21-8cb2-de78042a8610" providerId="ADAL" clId="{59D16837-2E64-4D7D-8AD7-3FF1FE3381D0}" dt="2024-04-24T15:45:41.371" v="12" actId="27636"/>
          <ac:spMkLst>
            <pc:docMk/>
            <pc:sldMk cId="0" sldId="265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371" v="13" actId="27636"/>
          <ac:spMkLst>
            <pc:docMk/>
            <pc:sldMk cId="0" sldId="265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371" v="15" actId="27636"/>
        <pc:sldMkLst>
          <pc:docMk/>
          <pc:sldMk cId="0" sldId="266"/>
        </pc:sldMkLst>
        <pc:spChg chg="mod">
          <ac:chgData name="Merritt, Kristen" userId="220b5cdc-0b7e-4d21-8cb2-de78042a8610" providerId="ADAL" clId="{59D16837-2E64-4D7D-8AD7-3FF1FE3381D0}" dt="2024-04-24T15:45:41.371" v="14" actId="27636"/>
          <ac:spMkLst>
            <pc:docMk/>
            <pc:sldMk cId="0" sldId="266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371" v="15" actId="27636"/>
          <ac:spMkLst>
            <pc:docMk/>
            <pc:sldMk cId="0" sldId="266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387" v="17" actId="27636"/>
        <pc:sldMkLst>
          <pc:docMk/>
          <pc:sldMk cId="0" sldId="267"/>
        </pc:sldMkLst>
        <pc:spChg chg="mod">
          <ac:chgData name="Merritt, Kristen" userId="220b5cdc-0b7e-4d21-8cb2-de78042a8610" providerId="ADAL" clId="{59D16837-2E64-4D7D-8AD7-3FF1FE3381D0}" dt="2024-04-24T15:45:41.387" v="17" actId="27636"/>
          <ac:spMkLst>
            <pc:docMk/>
            <pc:sldMk cId="0" sldId="267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387" v="16" actId="27636"/>
          <ac:spMkLst>
            <pc:docMk/>
            <pc:sldMk cId="0" sldId="267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403" v="18" actId="27636"/>
        <pc:sldMkLst>
          <pc:docMk/>
          <pc:sldMk cId="0" sldId="268"/>
        </pc:sldMkLst>
        <pc:spChg chg="mod">
          <ac:chgData name="Merritt, Kristen" userId="220b5cdc-0b7e-4d21-8cb2-de78042a8610" providerId="ADAL" clId="{59D16837-2E64-4D7D-8AD7-3FF1FE3381D0}" dt="2024-04-24T15:45:41.403" v="18" actId="27636"/>
          <ac:spMkLst>
            <pc:docMk/>
            <pc:sldMk cId="0" sldId="268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403" v="19" actId="27636"/>
        <pc:sldMkLst>
          <pc:docMk/>
          <pc:sldMk cId="0" sldId="269"/>
        </pc:sldMkLst>
        <pc:spChg chg="mod">
          <ac:chgData name="Merritt, Kristen" userId="220b5cdc-0b7e-4d21-8cb2-de78042a8610" providerId="ADAL" clId="{59D16837-2E64-4D7D-8AD7-3FF1FE3381D0}" dt="2024-04-24T15:45:41.403" v="19" actId="27636"/>
          <ac:spMkLst>
            <pc:docMk/>
            <pc:sldMk cId="0" sldId="269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418" v="21" actId="27636"/>
        <pc:sldMkLst>
          <pc:docMk/>
          <pc:sldMk cId="0" sldId="270"/>
        </pc:sldMkLst>
        <pc:spChg chg="mod">
          <ac:chgData name="Merritt, Kristen" userId="220b5cdc-0b7e-4d21-8cb2-de78042a8610" providerId="ADAL" clId="{59D16837-2E64-4D7D-8AD7-3FF1FE3381D0}" dt="2024-04-24T15:45:41.418" v="21" actId="27636"/>
          <ac:spMkLst>
            <pc:docMk/>
            <pc:sldMk cId="0" sldId="270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418" v="20" actId="27636"/>
          <ac:spMkLst>
            <pc:docMk/>
            <pc:sldMk cId="0" sldId="270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418" v="23" actId="27636"/>
        <pc:sldMkLst>
          <pc:docMk/>
          <pc:sldMk cId="0" sldId="271"/>
        </pc:sldMkLst>
        <pc:spChg chg="mod">
          <ac:chgData name="Merritt, Kristen" userId="220b5cdc-0b7e-4d21-8cb2-de78042a8610" providerId="ADAL" clId="{59D16837-2E64-4D7D-8AD7-3FF1FE3381D0}" dt="2024-04-24T15:45:41.418" v="23" actId="27636"/>
          <ac:spMkLst>
            <pc:docMk/>
            <pc:sldMk cId="0" sldId="271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418" v="22" actId="27636"/>
          <ac:spMkLst>
            <pc:docMk/>
            <pc:sldMk cId="0" sldId="271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434" v="25" actId="27636"/>
        <pc:sldMkLst>
          <pc:docMk/>
          <pc:sldMk cId="0" sldId="272"/>
        </pc:sldMkLst>
        <pc:spChg chg="mod">
          <ac:chgData name="Merritt, Kristen" userId="220b5cdc-0b7e-4d21-8cb2-de78042a8610" providerId="ADAL" clId="{59D16837-2E64-4D7D-8AD7-3FF1FE3381D0}" dt="2024-04-24T15:45:41.434" v="24" actId="27636"/>
          <ac:spMkLst>
            <pc:docMk/>
            <pc:sldMk cId="0" sldId="272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434" v="25" actId="27636"/>
          <ac:spMkLst>
            <pc:docMk/>
            <pc:sldMk cId="0" sldId="272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449" v="27" actId="27636"/>
        <pc:sldMkLst>
          <pc:docMk/>
          <pc:sldMk cId="0" sldId="273"/>
        </pc:sldMkLst>
        <pc:spChg chg="mod">
          <ac:chgData name="Merritt, Kristen" userId="220b5cdc-0b7e-4d21-8cb2-de78042a8610" providerId="ADAL" clId="{59D16837-2E64-4D7D-8AD7-3FF1FE3381D0}" dt="2024-04-24T15:45:41.449" v="27" actId="27636"/>
          <ac:spMkLst>
            <pc:docMk/>
            <pc:sldMk cId="0" sldId="273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434" v="26" actId="27636"/>
          <ac:spMkLst>
            <pc:docMk/>
            <pc:sldMk cId="0" sldId="273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456" v="29" actId="27636"/>
        <pc:sldMkLst>
          <pc:docMk/>
          <pc:sldMk cId="0" sldId="274"/>
        </pc:sldMkLst>
        <pc:spChg chg="mod">
          <ac:chgData name="Merritt, Kristen" userId="220b5cdc-0b7e-4d21-8cb2-de78042a8610" providerId="ADAL" clId="{59D16837-2E64-4D7D-8AD7-3FF1FE3381D0}" dt="2024-04-24T15:45:41.456" v="29" actId="27636"/>
          <ac:spMkLst>
            <pc:docMk/>
            <pc:sldMk cId="0" sldId="274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456" v="28" actId="27636"/>
          <ac:spMkLst>
            <pc:docMk/>
            <pc:sldMk cId="0" sldId="274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472" v="31" actId="27636"/>
        <pc:sldMkLst>
          <pc:docMk/>
          <pc:sldMk cId="0" sldId="275"/>
        </pc:sldMkLst>
        <pc:spChg chg="mod">
          <ac:chgData name="Merritt, Kristen" userId="220b5cdc-0b7e-4d21-8cb2-de78042a8610" providerId="ADAL" clId="{59D16837-2E64-4D7D-8AD7-3FF1FE3381D0}" dt="2024-04-24T15:45:41.456" v="30" actId="27636"/>
          <ac:spMkLst>
            <pc:docMk/>
            <pc:sldMk cId="0" sldId="275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472" v="31" actId="27636"/>
          <ac:spMkLst>
            <pc:docMk/>
            <pc:sldMk cId="0" sldId="275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518" v="33" actId="27636"/>
        <pc:sldMkLst>
          <pc:docMk/>
          <pc:sldMk cId="0" sldId="276"/>
        </pc:sldMkLst>
        <pc:spChg chg="mod">
          <ac:chgData name="Merritt, Kristen" userId="220b5cdc-0b7e-4d21-8cb2-de78042a8610" providerId="ADAL" clId="{59D16837-2E64-4D7D-8AD7-3FF1FE3381D0}" dt="2024-04-24T15:45:41.518" v="33" actId="27636"/>
          <ac:spMkLst>
            <pc:docMk/>
            <pc:sldMk cId="0" sldId="276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503" v="32" actId="27636"/>
          <ac:spMkLst>
            <pc:docMk/>
            <pc:sldMk cId="0" sldId="276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518" v="35" actId="27636"/>
        <pc:sldMkLst>
          <pc:docMk/>
          <pc:sldMk cId="0" sldId="277"/>
        </pc:sldMkLst>
        <pc:spChg chg="mod">
          <ac:chgData name="Merritt, Kristen" userId="220b5cdc-0b7e-4d21-8cb2-de78042a8610" providerId="ADAL" clId="{59D16837-2E64-4D7D-8AD7-3FF1FE3381D0}" dt="2024-04-24T15:45:41.518" v="34" actId="27636"/>
          <ac:spMkLst>
            <pc:docMk/>
            <pc:sldMk cId="0" sldId="277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518" v="35" actId="27636"/>
          <ac:spMkLst>
            <pc:docMk/>
            <pc:sldMk cId="0" sldId="277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534" v="36" actId="27636"/>
        <pc:sldMkLst>
          <pc:docMk/>
          <pc:sldMk cId="0" sldId="278"/>
        </pc:sldMkLst>
        <pc:spChg chg="mod">
          <ac:chgData name="Merritt, Kristen" userId="220b5cdc-0b7e-4d21-8cb2-de78042a8610" providerId="ADAL" clId="{59D16837-2E64-4D7D-8AD7-3FF1FE3381D0}" dt="2024-04-24T15:45:41.534" v="36" actId="27636"/>
          <ac:spMkLst>
            <pc:docMk/>
            <pc:sldMk cId="0" sldId="278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534" v="37" actId="27636"/>
        <pc:sldMkLst>
          <pc:docMk/>
          <pc:sldMk cId="0" sldId="279"/>
        </pc:sldMkLst>
        <pc:spChg chg="mod">
          <ac:chgData name="Merritt, Kristen" userId="220b5cdc-0b7e-4d21-8cb2-de78042a8610" providerId="ADAL" clId="{59D16837-2E64-4D7D-8AD7-3FF1FE3381D0}" dt="2024-04-24T15:45:41.534" v="37" actId="27636"/>
          <ac:spMkLst>
            <pc:docMk/>
            <pc:sldMk cId="0" sldId="279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550" v="38" actId="27636"/>
        <pc:sldMkLst>
          <pc:docMk/>
          <pc:sldMk cId="0" sldId="280"/>
        </pc:sldMkLst>
        <pc:spChg chg="mod">
          <ac:chgData name="Merritt, Kristen" userId="220b5cdc-0b7e-4d21-8cb2-de78042a8610" providerId="ADAL" clId="{59D16837-2E64-4D7D-8AD7-3FF1FE3381D0}" dt="2024-04-24T15:45:41.550" v="38" actId="27636"/>
          <ac:spMkLst>
            <pc:docMk/>
            <pc:sldMk cId="0" sldId="280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556" v="39" actId="27636"/>
        <pc:sldMkLst>
          <pc:docMk/>
          <pc:sldMk cId="0" sldId="281"/>
        </pc:sldMkLst>
        <pc:spChg chg="mod">
          <ac:chgData name="Merritt, Kristen" userId="220b5cdc-0b7e-4d21-8cb2-de78042a8610" providerId="ADAL" clId="{59D16837-2E64-4D7D-8AD7-3FF1FE3381D0}" dt="2024-04-24T15:45:41.556" v="39" actId="27636"/>
          <ac:spMkLst>
            <pc:docMk/>
            <pc:sldMk cId="0" sldId="281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572" v="41" actId="27636"/>
        <pc:sldMkLst>
          <pc:docMk/>
          <pc:sldMk cId="0" sldId="282"/>
        </pc:sldMkLst>
        <pc:spChg chg="mod">
          <ac:chgData name="Merritt, Kristen" userId="220b5cdc-0b7e-4d21-8cb2-de78042a8610" providerId="ADAL" clId="{59D16837-2E64-4D7D-8AD7-3FF1FE3381D0}" dt="2024-04-24T15:45:41.572" v="41" actId="27636"/>
          <ac:spMkLst>
            <pc:docMk/>
            <pc:sldMk cId="0" sldId="282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556" v="40" actId="27636"/>
          <ac:spMkLst>
            <pc:docMk/>
            <pc:sldMk cId="0" sldId="282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572" v="43" actId="27636"/>
        <pc:sldMkLst>
          <pc:docMk/>
          <pc:sldMk cId="0" sldId="283"/>
        </pc:sldMkLst>
        <pc:spChg chg="mod">
          <ac:chgData name="Merritt, Kristen" userId="220b5cdc-0b7e-4d21-8cb2-de78042a8610" providerId="ADAL" clId="{59D16837-2E64-4D7D-8AD7-3FF1FE3381D0}" dt="2024-04-24T15:45:41.572" v="43" actId="27636"/>
          <ac:spMkLst>
            <pc:docMk/>
            <pc:sldMk cId="0" sldId="283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572" v="42" actId="27636"/>
          <ac:spMkLst>
            <pc:docMk/>
            <pc:sldMk cId="0" sldId="283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587" v="45" actId="27636"/>
        <pc:sldMkLst>
          <pc:docMk/>
          <pc:sldMk cId="0" sldId="284"/>
        </pc:sldMkLst>
        <pc:spChg chg="mod">
          <ac:chgData name="Merritt, Kristen" userId="220b5cdc-0b7e-4d21-8cb2-de78042a8610" providerId="ADAL" clId="{59D16837-2E64-4D7D-8AD7-3FF1FE3381D0}" dt="2024-04-24T15:45:41.587" v="44" actId="27636"/>
          <ac:spMkLst>
            <pc:docMk/>
            <pc:sldMk cId="0" sldId="284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587" v="45" actId="27636"/>
          <ac:spMkLst>
            <pc:docMk/>
            <pc:sldMk cId="0" sldId="284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603" v="47" actId="27636"/>
        <pc:sldMkLst>
          <pc:docMk/>
          <pc:sldMk cId="0" sldId="285"/>
        </pc:sldMkLst>
        <pc:spChg chg="mod">
          <ac:chgData name="Merritt, Kristen" userId="220b5cdc-0b7e-4d21-8cb2-de78042a8610" providerId="ADAL" clId="{59D16837-2E64-4D7D-8AD7-3FF1FE3381D0}" dt="2024-04-24T15:45:41.587" v="46" actId="27636"/>
          <ac:spMkLst>
            <pc:docMk/>
            <pc:sldMk cId="0" sldId="285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603" v="47" actId="27636"/>
          <ac:spMkLst>
            <pc:docMk/>
            <pc:sldMk cId="0" sldId="285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603" v="49" actId="27636"/>
        <pc:sldMkLst>
          <pc:docMk/>
          <pc:sldMk cId="0" sldId="286"/>
        </pc:sldMkLst>
        <pc:spChg chg="mod">
          <ac:chgData name="Merritt, Kristen" userId="220b5cdc-0b7e-4d21-8cb2-de78042a8610" providerId="ADAL" clId="{59D16837-2E64-4D7D-8AD7-3FF1FE3381D0}" dt="2024-04-24T15:45:41.603" v="48" actId="27636"/>
          <ac:spMkLst>
            <pc:docMk/>
            <pc:sldMk cId="0" sldId="286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603" v="49" actId="27636"/>
          <ac:spMkLst>
            <pc:docMk/>
            <pc:sldMk cId="0" sldId="286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619" v="51" actId="27636"/>
        <pc:sldMkLst>
          <pc:docMk/>
          <pc:sldMk cId="0" sldId="287"/>
        </pc:sldMkLst>
        <pc:spChg chg="mod">
          <ac:chgData name="Merritt, Kristen" userId="220b5cdc-0b7e-4d21-8cb2-de78042a8610" providerId="ADAL" clId="{59D16837-2E64-4D7D-8AD7-3FF1FE3381D0}" dt="2024-04-24T15:45:41.619" v="50" actId="27636"/>
          <ac:spMkLst>
            <pc:docMk/>
            <pc:sldMk cId="0" sldId="287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619" v="51" actId="27636"/>
          <ac:spMkLst>
            <pc:docMk/>
            <pc:sldMk cId="0" sldId="287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634" v="53" actId="27636"/>
        <pc:sldMkLst>
          <pc:docMk/>
          <pc:sldMk cId="0" sldId="288"/>
        </pc:sldMkLst>
        <pc:spChg chg="mod">
          <ac:chgData name="Merritt, Kristen" userId="220b5cdc-0b7e-4d21-8cb2-de78042a8610" providerId="ADAL" clId="{59D16837-2E64-4D7D-8AD7-3FF1FE3381D0}" dt="2024-04-24T15:45:41.634" v="52" actId="27636"/>
          <ac:spMkLst>
            <pc:docMk/>
            <pc:sldMk cId="0" sldId="288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634" v="53" actId="27636"/>
          <ac:spMkLst>
            <pc:docMk/>
            <pc:sldMk cId="0" sldId="288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650" v="55" actId="27636"/>
        <pc:sldMkLst>
          <pc:docMk/>
          <pc:sldMk cId="0" sldId="289"/>
        </pc:sldMkLst>
        <pc:spChg chg="mod">
          <ac:chgData name="Merritt, Kristen" userId="220b5cdc-0b7e-4d21-8cb2-de78042a8610" providerId="ADAL" clId="{59D16837-2E64-4D7D-8AD7-3FF1FE3381D0}" dt="2024-04-24T15:45:41.634" v="54" actId="27636"/>
          <ac:spMkLst>
            <pc:docMk/>
            <pc:sldMk cId="0" sldId="289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650" v="55" actId="27636"/>
          <ac:spMkLst>
            <pc:docMk/>
            <pc:sldMk cId="0" sldId="289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699" v="56" actId="27636"/>
        <pc:sldMkLst>
          <pc:docMk/>
          <pc:sldMk cId="0" sldId="290"/>
        </pc:sldMkLst>
        <pc:spChg chg="mod">
          <ac:chgData name="Merritt, Kristen" userId="220b5cdc-0b7e-4d21-8cb2-de78042a8610" providerId="ADAL" clId="{59D16837-2E64-4D7D-8AD7-3FF1FE3381D0}" dt="2024-04-24T15:45:41.699" v="56" actId="27636"/>
          <ac:spMkLst>
            <pc:docMk/>
            <pc:sldMk cId="0" sldId="290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710" v="57" actId="27636"/>
        <pc:sldMkLst>
          <pc:docMk/>
          <pc:sldMk cId="0" sldId="291"/>
        </pc:sldMkLst>
        <pc:spChg chg="mod">
          <ac:chgData name="Merritt, Kristen" userId="220b5cdc-0b7e-4d21-8cb2-de78042a8610" providerId="ADAL" clId="{59D16837-2E64-4D7D-8AD7-3FF1FE3381D0}" dt="2024-04-24T15:45:41.710" v="57" actId="27636"/>
          <ac:spMkLst>
            <pc:docMk/>
            <pc:sldMk cId="0" sldId="291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718" v="58" actId="27636"/>
        <pc:sldMkLst>
          <pc:docMk/>
          <pc:sldMk cId="0" sldId="292"/>
        </pc:sldMkLst>
        <pc:spChg chg="mod">
          <ac:chgData name="Merritt, Kristen" userId="220b5cdc-0b7e-4d21-8cb2-de78042a8610" providerId="ADAL" clId="{59D16837-2E64-4D7D-8AD7-3FF1FE3381D0}" dt="2024-04-24T15:45:41.718" v="58" actId="27636"/>
          <ac:spMkLst>
            <pc:docMk/>
            <pc:sldMk cId="0" sldId="292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728" v="59" actId="27636"/>
        <pc:sldMkLst>
          <pc:docMk/>
          <pc:sldMk cId="0" sldId="293"/>
        </pc:sldMkLst>
        <pc:spChg chg="mod">
          <ac:chgData name="Merritt, Kristen" userId="220b5cdc-0b7e-4d21-8cb2-de78042a8610" providerId="ADAL" clId="{59D16837-2E64-4D7D-8AD7-3FF1FE3381D0}" dt="2024-04-24T15:45:41.728" v="59" actId="27636"/>
          <ac:spMkLst>
            <pc:docMk/>
            <pc:sldMk cId="0" sldId="293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730" v="60" actId="27636"/>
        <pc:sldMkLst>
          <pc:docMk/>
          <pc:sldMk cId="0" sldId="294"/>
        </pc:sldMkLst>
        <pc:spChg chg="mod">
          <ac:chgData name="Merritt, Kristen" userId="220b5cdc-0b7e-4d21-8cb2-de78042a8610" providerId="ADAL" clId="{59D16837-2E64-4D7D-8AD7-3FF1FE3381D0}" dt="2024-04-24T15:45:41.730" v="60" actId="27636"/>
          <ac:spMkLst>
            <pc:docMk/>
            <pc:sldMk cId="0" sldId="294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740" v="61" actId="27636"/>
        <pc:sldMkLst>
          <pc:docMk/>
          <pc:sldMk cId="0" sldId="295"/>
        </pc:sldMkLst>
        <pc:spChg chg="mod">
          <ac:chgData name="Merritt, Kristen" userId="220b5cdc-0b7e-4d21-8cb2-de78042a8610" providerId="ADAL" clId="{59D16837-2E64-4D7D-8AD7-3FF1FE3381D0}" dt="2024-04-24T15:45:41.740" v="61" actId="27636"/>
          <ac:spMkLst>
            <pc:docMk/>
            <pc:sldMk cId="0" sldId="295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750" v="62" actId="27636"/>
        <pc:sldMkLst>
          <pc:docMk/>
          <pc:sldMk cId="0" sldId="296"/>
        </pc:sldMkLst>
        <pc:spChg chg="mod">
          <ac:chgData name="Merritt, Kristen" userId="220b5cdc-0b7e-4d21-8cb2-de78042a8610" providerId="ADAL" clId="{59D16837-2E64-4D7D-8AD7-3FF1FE3381D0}" dt="2024-04-24T15:45:41.750" v="62" actId="27636"/>
          <ac:spMkLst>
            <pc:docMk/>
            <pc:sldMk cId="0" sldId="296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760" v="63" actId="27636"/>
        <pc:sldMkLst>
          <pc:docMk/>
          <pc:sldMk cId="0" sldId="297"/>
        </pc:sldMkLst>
        <pc:spChg chg="mod">
          <ac:chgData name="Merritt, Kristen" userId="220b5cdc-0b7e-4d21-8cb2-de78042a8610" providerId="ADAL" clId="{59D16837-2E64-4D7D-8AD7-3FF1FE3381D0}" dt="2024-04-24T15:45:41.760" v="63" actId="27636"/>
          <ac:spMkLst>
            <pc:docMk/>
            <pc:sldMk cId="0" sldId="297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779" v="65" actId="27636"/>
        <pc:sldMkLst>
          <pc:docMk/>
          <pc:sldMk cId="0" sldId="298"/>
        </pc:sldMkLst>
        <pc:spChg chg="mod">
          <ac:chgData name="Merritt, Kristen" userId="220b5cdc-0b7e-4d21-8cb2-de78042a8610" providerId="ADAL" clId="{59D16837-2E64-4D7D-8AD7-3FF1FE3381D0}" dt="2024-04-24T15:45:41.771" v="64" actId="27636"/>
          <ac:spMkLst>
            <pc:docMk/>
            <pc:sldMk cId="0" sldId="298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779" v="65" actId="27636"/>
          <ac:spMkLst>
            <pc:docMk/>
            <pc:sldMk cId="0" sldId="298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791" v="67" actId="27636"/>
        <pc:sldMkLst>
          <pc:docMk/>
          <pc:sldMk cId="0" sldId="299"/>
        </pc:sldMkLst>
        <pc:spChg chg="mod">
          <ac:chgData name="Merritt, Kristen" userId="220b5cdc-0b7e-4d21-8cb2-de78042a8610" providerId="ADAL" clId="{59D16837-2E64-4D7D-8AD7-3FF1FE3381D0}" dt="2024-04-24T15:45:41.789" v="66" actId="27636"/>
          <ac:spMkLst>
            <pc:docMk/>
            <pc:sldMk cId="0" sldId="299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791" v="67" actId="27636"/>
          <ac:spMkLst>
            <pc:docMk/>
            <pc:sldMk cId="0" sldId="299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801" v="68" actId="27636"/>
        <pc:sldMkLst>
          <pc:docMk/>
          <pc:sldMk cId="0" sldId="300"/>
        </pc:sldMkLst>
        <pc:spChg chg="mod">
          <ac:chgData name="Merritt, Kristen" userId="220b5cdc-0b7e-4d21-8cb2-de78042a8610" providerId="ADAL" clId="{59D16837-2E64-4D7D-8AD7-3FF1FE3381D0}" dt="2024-04-24T15:45:41.801" v="68" actId="27636"/>
          <ac:spMkLst>
            <pc:docMk/>
            <pc:sldMk cId="0" sldId="300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809" v="69" actId="27636"/>
        <pc:sldMkLst>
          <pc:docMk/>
          <pc:sldMk cId="0" sldId="301"/>
        </pc:sldMkLst>
        <pc:spChg chg="mod">
          <ac:chgData name="Merritt, Kristen" userId="220b5cdc-0b7e-4d21-8cb2-de78042a8610" providerId="ADAL" clId="{59D16837-2E64-4D7D-8AD7-3FF1FE3381D0}" dt="2024-04-24T15:45:41.809" v="69" actId="27636"/>
          <ac:spMkLst>
            <pc:docMk/>
            <pc:sldMk cId="0" sldId="301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811" v="70" actId="27636"/>
        <pc:sldMkLst>
          <pc:docMk/>
          <pc:sldMk cId="0" sldId="302"/>
        </pc:sldMkLst>
        <pc:spChg chg="mod">
          <ac:chgData name="Merritt, Kristen" userId="220b5cdc-0b7e-4d21-8cb2-de78042a8610" providerId="ADAL" clId="{59D16837-2E64-4D7D-8AD7-3FF1FE3381D0}" dt="2024-04-24T15:45:41.811" v="70" actId="27636"/>
          <ac:spMkLst>
            <pc:docMk/>
            <pc:sldMk cId="0" sldId="302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821" v="71" actId="27636"/>
        <pc:sldMkLst>
          <pc:docMk/>
          <pc:sldMk cId="0" sldId="303"/>
        </pc:sldMkLst>
        <pc:spChg chg="mod">
          <ac:chgData name="Merritt, Kristen" userId="220b5cdc-0b7e-4d21-8cb2-de78042a8610" providerId="ADAL" clId="{59D16837-2E64-4D7D-8AD7-3FF1FE3381D0}" dt="2024-04-24T15:45:41.821" v="71" actId="27636"/>
          <ac:spMkLst>
            <pc:docMk/>
            <pc:sldMk cId="0" sldId="303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870" v="72" actId="27636"/>
        <pc:sldMkLst>
          <pc:docMk/>
          <pc:sldMk cId="0" sldId="304"/>
        </pc:sldMkLst>
        <pc:spChg chg="mod">
          <ac:chgData name="Merritt, Kristen" userId="220b5cdc-0b7e-4d21-8cb2-de78042a8610" providerId="ADAL" clId="{59D16837-2E64-4D7D-8AD7-3FF1FE3381D0}" dt="2024-04-24T15:45:41.870" v="72" actId="27636"/>
          <ac:spMkLst>
            <pc:docMk/>
            <pc:sldMk cId="0" sldId="304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872" v="73" actId="27636"/>
        <pc:sldMkLst>
          <pc:docMk/>
          <pc:sldMk cId="0" sldId="305"/>
        </pc:sldMkLst>
        <pc:spChg chg="mod">
          <ac:chgData name="Merritt, Kristen" userId="220b5cdc-0b7e-4d21-8cb2-de78042a8610" providerId="ADAL" clId="{59D16837-2E64-4D7D-8AD7-3FF1FE3381D0}" dt="2024-04-24T15:45:41.872" v="73" actId="27636"/>
          <ac:spMkLst>
            <pc:docMk/>
            <pc:sldMk cId="0" sldId="305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891" v="75" actId="27636"/>
        <pc:sldMkLst>
          <pc:docMk/>
          <pc:sldMk cId="0" sldId="306"/>
        </pc:sldMkLst>
        <pc:spChg chg="mod">
          <ac:chgData name="Merritt, Kristen" userId="220b5cdc-0b7e-4d21-8cb2-de78042a8610" providerId="ADAL" clId="{59D16837-2E64-4D7D-8AD7-3FF1FE3381D0}" dt="2024-04-24T15:45:41.882" v="74" actId="27636"/>
          <ac:spMkLst>
            <pc:docMk/>
            <pc:sldMk cId="0" sldId="306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891" v="75" actId="27636"/>
          <ac:spMkLst>
            <pc:docMk/>
            <pc:sldMk cId="0" sldId="306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901" v="77" actId="27636"/>
        <pc:sldMkLst>
          <pc:docMk/>
          <pc:sldMk cId="0" sldId="307"/>
        </pc:sldMkLst>
        <pc:spChg chg="mod">
          <ac:chgData name="Merritt, Kristen" userId="220b5cdc-0b7e-4d21-8cb2-de78042a8610" providerId="ADAL" clId="{59D16837-2E64-4D7D-8AD7-3FF1FE3381D0}" dt="2024-04-24T15:45:41.901" v="77" actId="27636"/>
          <ac:spMkLst>
            <pc:docMk/>
            <pc:sldMk cId="0" sldId="307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893" v="76" actId="27636"/>
          <ac:spMkLst>
            <pc:docMk/>
            <pc:sldMk cId="0" sldId="307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911" v="79" actId="27636"/>
        <pc:sldMkLst>
          <pc:docMk/>
          <pc:sldMk cId="0" sldId="308"/>
        </pc:sldMkLst>
        <pc:spChg chg="mod">
          <ac:chgData name="Merritt, Kristen" userId="220b5cdc-0b7e-4d21-8cb2-de78042a8610" providerId="ADAL" clId="{59D16837-2E64-4D7D-8AD7-3FF1FE3381D0}" dt="2024-04-24T15:45:41.903" v="78" actId="27636"/>
          <ac:spMkLst>
            <pc:docMk/>
            <pc:sldMk cId="0" sldId="308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911" v="79" actId="27636"/>
          <ac:spMkLst>
            <pc:docMk/>
            <pc:sldMk cId="0" sldId="308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923" v="81" actId="27636"/>
        <pc:sldMkLst>
          <pc:docMk/>
          <pc:sldMk cId="0" sldId="309"/>
        </pc:sldMkLst>
        <pc:spChg chg="mod">
          <ac:chgData name="Merritt, Kristen" userId="220b5cdc-0b7e-4d21-8cb2-de78042a8610" providerId="ADAL" clId="{59D16837-2E64-4D7D-8AD7-3FF1FE3381D0}" dt="2024-04-24T15:45:41.923" v="80" actId="27636"/>
          <ac:spMkLst>
            <pc:docMk/>
            <pc:sldMk cId="0" sldId="309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923" v="81" actId="27636"/>
          <ac:spMkLst>
            <pc:docMk/>
            <pc:sldMk cId="0" sldId="309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933" v="83" actId="27636"/>
        <pc:sldMkLst>
          <pc:docMk/>
          <pc:sldMk cId="0" sldId="310"/>
        </pc:sldMkLst>
        <pc:spChg chg="mod">
          <ac:chgData name="Merritt, Kristen" userId="220b5cdc-0b7e-4d21-8cb2-de78042a8610" providerId="ADAL" clId="{59D16837-2E64-4D7D-8AD7-3FF1FE3381D0}" dt="2024-04-24T15:45:41.933" v="83" actId="27636"/>
          <ac:spMkLst>
            <pc:docMk/>
            <pc:sldMk cId="0" sldId="310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933" v="82" actId="27636"/>
          <ac:spMkLst>
            <pc:docMk/>
            <pc:sldMk cId="0" sldId="310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943" v="85" actId="27636"/>
        <pc:sldMkLst>
          <pc:docMk/>
          <pc:sldMk cId="0" sldId="311"/>
        </pc:sldMkLst>
        <pc:spChg chg="mod">
          <ac:chgData name="Merritt, Kristen" userId="220b5cdc-0b7e-4d21-8cb2-de78042a8610" providerId="ADAL" clId="{59D16837-2E64-4D7D-8AD7-3FF1FE3381D0}" dt="2024-04-24T15:45:41.943" v="85" actId="27636"/>
          <ac:spMkLst>
            <pc:docMk/>
            <pc:sldMk cId="0" sldId="311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943" v="84" actId="27636"/>
          <ac:spMkLst>
            <pc:docMk/>
            <pc:sldMk cId="0" sldId="311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953" v="87" actId="27636"/>
        <pc:sldMkLst>
          <pc:docMk/>
          <pc:sldMk cId="0" sldId="312"/>
        </pc:sldMkLst>
        <pc:spChg chg="mod">
          <ac:chgData name="Merritt, Kristen" userId="220b5cdc-0b7e-4d21-8cb2-de78042a8610" providerId="ADAL" clId="{59D16837-2E64-4D7D-8AD7-3FF1FE3381D0}" dt="2024-04-24T15:45:41.953" v="87" actId="27636"/>
          <ac:spMkLst>
            <pc:docMk/>
            <pc:sldMk cId="0" sldId="312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953" v="86" actId="27636"/>
          <ac:spMkLst>
            <pc:docMk/>
            <pc:sldMk cId="0" sldId="312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974" v="89" actId="27636"/>
        <pc:sldMkLst>
          <pc:docMk/>
          <pc:sldMk cId="0" sldId="313"/>
        </pc:sldMkLst>
        <pc:spChg chg="mod">
          <ac:chgData name="Merritt, Kristen" userId="220b5cdc-0b7e-4d21-8cb2-de78042a8610" providerId="ADAL" clId="{59D16837-2E64-4D7D-8AD7-3FF1FE3381D0}" dt="2024-04-24T15:45:41.974" v="89" actId="27636"/>
          <ac:spMkLst>
            <pc:docMk/>
            <pc:sldMk cId="0" sldId="313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1.963" v="88" actId="27636"/>
          <ac:spMkLst>
            <pc:docMk/>
            <pc:sldMk cId="0" sldId="313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982" v="90" actId="27636"/>
        <pc:sldMkLst>
          <pc:docMk/>
          <pc:sldMk cId="0" sldId="314"/>
        </pc:sldMkLst>
        <pc:spChg chg="mod">
          <ac:chgData name="Merritt, Kristen" userId="220b5cdc-0b7e-4d21-8cb2-de78042a8610" providerId="ADAL" clId="{59D16837-2E64-4D7D-8AD7-3FF1FE3381D0}" dt="2024-04-24T15:45:41.982" v="90" actId="27636"/>
          <ac:spMkLst>
            <pc:docMk/>
            <pc:sldMk cId="0" sldId="314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984" v="91" actId="27636"/>
        <pc:sldMkLst>
          <pc:docMk/>
          <pc:sldMk cId="0" sldId="315"/>
        </pc:sldMkLst>
        <pc:spChg chg="mod">
          <ac:chgData name="Merritt, Kristen" userId="220b5cdc-0b7e-4d21-8cb2-de78042a8610" providerId="ADAL" clId="{59D16837-2E64-4D7D-8AD7-3FF1FE3381D0}" dt="2024-04-24T15:45:41.984" v="91" actId="27636"/>
          <ac:spMkLst>
            <pc:docMk/>
            <pc:sldMk cId="0" sldId="315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994" v="92" actId="27636"/>
        <pc:sldMkLst>
          <pc:docMk/>
          <pc:sldMk cId="0" sldId="316"/>
        </pc:sldMkLst>
        <pc:spChg chg="mod">
          <ac:chgData name="Merritt, Kristen" userId="220b5cdc-0b7e-4d21-8cb2-de78042a8610" providerId="ADAL" clId="{59D16837-2E64-4D7D-8AD7-3FF1FE3381D0}" dt="2024-04-24T15:45:41.994" v="92" actId="27636"/>
          <ac:spMkLst>
            <pc:docMk/>
            <pc:sldMk cId="0" sldId="316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004" v="93" actId="27636"/>
        <pc:sldMkLst>
          <pc:docMk/>
          <pc:sldMk cId="0" sldId="317"/>
        </pc:sldMkLst>
        <pc:spChg chg="mod">
          <ac:chgData name="Merritt, Kristen" userId="220b5cdc-0b7e-4d21-8cb2-de78042a8610" providerId="ADAL" clId="{59D16837-2E64-4D7D-8AD7-3FF1FE3381D0}" dt="2024-04-24T15:45:42.004" v="93" actId="27636"/>
          <ac:spMkLst>
            <pc:docMk/>
            <pc:sldMk cId="0" sldId="317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014" v="94" actId="27636"/>
        <pc:sldMkLst>
          <pc:docMk/>
          <pc:sldMk cId="0" sldId="318"/>
        </pc:sldMkLst>
        <pc:spChg chg="mod">
          <ac:chgData name="Merritt, Kristen" userId="220b5cdc-0b7e-4d21-8cb2-de78042a8610" providerId="ADAL" clId="{59D16837-2E64-4D7D-8AD7-3FF1FE3381D0}" dt="2024-04-24T15:45:42.014" v="94" actId="27636"/>
          <ac:spMkLst>
            <pc:docMk/>
            <pc:sldMk cId="0" sldId="318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045" v="95" actId="27636"/>
        <pc:sldMkLst>
          <pc:docMk/>
          <pc:sldMk cId="0" sldId="319"/>
        </pc:sldMkLst>
        <pc:spChg chg="mod">
          <ac:chgData name="Merritt, Kristen" userId="220b5cdc-0b7e-4d21-8cb2-de78042a8610" providerId="ADAL" clId="{59D16837-2E64-4D7D-8AD7-3FF1FE3381D0}" dt="2024-04-24T15:45:42.045" v="95" actId="27636"/>
          <ac:spMkLst>
            <pc:docMk/>
            <pc:sldMk cId="0" sldId="319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055" v="97" actId="27636"/>
        <pc:sldMkLst>
          <pc:docMk/>
          <pc:sldMk cId="0" sldId="320"/>
        </pc:sldMkLst>
        <pc:spChg chg="mod">
          <ac:chgData name="Merritt, Kristen" userId="220b5cdc-0b7e-4d21-8cb2-de78042a8610" providerId="ADAL" clId="{59D16837-2E64-4D7D-8AD7-3FF1FE3381D0}" dt="2024-04-24T15:45:42.055" v="97" actId="27636"/>
          <ac:spMkLst>
            <pc:docMk/>
            <pc:sldMk cId="0" sldId="320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055" v="96" actId="27636"/>
          <ac:spMkLst>
            <pc:docMk/>
            <pc:sldMk cId="0" sldId="320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065" v="99" actId="27636"/>
        <pc:sldMkLst>
          <pc:docMk/>
          <pc:sldMk cId="0" sldId="321"/>
        </pc:sldMkLst>
        <pc:spChg chg="mod">
          <ac:chgData name="Merritt, Kristen" userId="220b5cdc-0b7e-4d21-8cb2-de78042a8610" providerId="ADAL" clId="{59D16837-2E64-4D7D-8AD7-3FF1FE3381D0}" dt="2024-04-24T15:45:42.065" v="99" actId="27636"/>
          <ac:spMkLst>
            <pc:docMk/>
            <pc:sldMk cId="0" sldId="321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065" v="98" actId="27636"/>
          <ac:spMkLst>
            <pc:docMk/>
            <pc:sldMk cId="0" sldId="321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083" v="101" actId="27636"/>
        <pc:sldMkLst>
          <pc:docMk/>
          <pc:sldMk cId="0" sldId="322"/>
        </pc:sldMkLst>
        <pc:spChg chg="mod">
          <ac:chgData name="Merritt, Kristen" userId="220b5cdc-0b7e-4d21-8cb2-de78042a8610" providerId="ADAL" clId="{59D16837-2E64-4D7D-8AD7-3FF1FE3381D0}" dt="2024-04-24T15:45:42.083" v="101" actId="27636"/>
          <ac:spMkLst>
            <pc:docMk/>
            <pc:sldMk cId="0" sldId="322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075" v="100" actId="27636"/>
          <ac:spMkLst>
            <pc:docMk/>
            <pc:sldMk cId="0" sldId="322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094" v="103" actId="27636"/>
        <pc:sldMkLst>
          <pc:docMk/>
          <pc:sldMk cId="0" sldId="323"/>
        </pc:sldMkLst>
        <pc:spChg chg="mod">
          <ac:chgData name="Merritt, Kristen" userId="220b5cdc-0b7e-4d21-8cb2-de78042a8610" providerId="ADAL" clId="{59D16837-2E64-4D7D-8AD7-3FF1FE3381D0}" dt="2024-04-24T15:45:42.085" v="102" actId="27636"/>
          <ac:spMkLst>
            <pc:docMk/>
            <pc:sldMk cId="0" sldId="323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094" v="103" actId="27636"/>
          <ac:spMkLst>
            <pc:docMk/>
            <pc:sldMk cId="0" sldId="323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106" v="105" actId="27636"/>
        <pc:sldMkLst>
          <pc:docMk/>
          <pc:sldMk cId="0" sldId="324"/>
        </pc:sldMkLst>
        <pc:spChg chg="mod">
          <ac:chgData name="Merritt, Kristen" userId="220b5cdc-0b7e-4d21-8cb2-de78042a8610" providerId="ADAL" clId="{59D16837-2E64-4D7D-8AD7-3FF1FE3381D0}" dt="2024-04-24T15:45:42.106" v="105" actId="27636"/>
          <ac:spMkLst>
            <pc:docMk/>
            <pc:sldMk cId="0" sldId="324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096" v="104" actId="27636"/>
          <ac:spMkLst>
            <pc:docMk/>
            <pc:sldMk cId="0" sldId="324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116" v="107" actId="27636"/>
        <pc:sldMkLst>
          <pc:docMk/>
          <pc:sldMk cId="0" sldId="325"/>
        </pc:sldMkLst>
        <pc:spChg chg="mod">
          <ac:chgData name="Merritt, Kristen" userId="220b5cdc-0b7e-4d21-8cb2-de78042a8610" providerId="ADAL" clId="{59D16837-2E64-4D7D-8AD7-3FF1FE3381D0}" dt="2024-04-24T15:45:42.106" v="106" actId="27636"/>
          <ac:spMkLst>
            <pc:docMk/>
            <pc:sldMk cId="0" sldId="325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116" v="107" actId="27636"/>
          <ac:spMkLst>
            <pc:docMk/>
            <pc:sldMk cId="0" sldId="325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126" v="109" actId="27636"/>
        <pc:sldMkLst>
          <pc:docMk/>
          <pc:sldMk cId="0" sldId="326"/>
        </pc:sldMkLst>
        <pc:spChg chg="mod">
          <ac:chgData name="Merritt, Kristen" userId="220b5cdc-0b7e-4d21-8cb2-de78042a8610" providerId="ADAL" clId="{59D16837-2E64-4D7D-8AD7-3FF1FE3381D0}" dt="2024-04-24T15:45:42.126" v="109" actId="27636"/>
          <ac:spMkLst>
            <pc:docMk/>
            <pc:sldMk cId="0" sldId="326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124" v="108" actId="27636"/>
          <ac:spMkLst>
            <pc:docMk/>
            <pc:sldMk cId="0" sldId="326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136" v="111" actId="27636"/>
        <pc:sldMkLst>
          <pc:docMk/>
          <pc:sldMk cId="0" sldId="327"/>
        </pc:sldMkLst>
        <pc:spChg chg="mod">
          <ac:chgData name="Merritt, Kristen" userId="220b5cdc-0b7e-4d21-8cb2-de78042a8610" providerId="ADAL" clId="{59D16837-2E64-4D7D-8AD7-3FF1FE3381D0}" dt="2024-04-24T15:45:42.136" v="111" actId="27636"/>
          <ac:spMkLst>
            <pc:docMk/>
            <pc:sldMk cId="0" sldId="327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134" v="110" actId="27636"/>
          <ac:spMkLst>
            <pc:docMk/>
            <pc:sldMk cId="0" sldId="327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147" v="113" actId="27636"/>
        <pc:sldMkLst>
          <pc:docMk/>
          <pc:sldMk cId="0" sldId="328"/>
        </pc:sldMkLst>
        <pc:spChg chg="mod">
          <ac:chgData name="Merritt, Kristen" userId="220b5cdc-0b7e-4d21-8cb2-de78042a8610" providerId="ADAL" clId="{59D16837-2E64-4D7D-8AD7-3FF1FE3381D0}" dt="2024-04-24T15:45:42.147" v="113" actId="27636"/>
          <ac:spMkLst>
            <pc:docMk/>
            <pc:sldMk cId="0" sldId="328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147" v="112" actId="27636"/>
          <ac:spMkLst>
            <pc:docMk/>
            <pc:sldMk cId="0" sldId="328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157" v="115" actId="27636"/>
        <pc:sldMkLst>
          <pc:docMk/>
          <pc:sldMk cId="0" sldId="329"/>
        </pc:sldMkLst>
        <pc:spChg chg="mod">
          <ac:chgData name="Merritt, Kristen" userId="220b5cdc-0b7e-4d21-8cb2-de78042a8610" providerId="ADAL" clId="{59D16837-2E64-4D7D-8AD7-3FF1FE3381D0}" dt="2024-04-24T15:45:42.157" v="114" actId="27636"/>
          <ac:spMkLst>
            <pc:docMk/>
            <pc:sldMk cId="0" sldId="329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157" v="115" actId="27636"/>
          <ac:spMkLst>
            <pc:docMk/>
            <pc:sldMk cId="0" sldId="329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167" v="117" actId="27636"/>
        <pc:sldMkLst>
          <pc:docMk/>
          <pc:sldMk cId="0" sldId="330"/>
        </pc:sldMkLst>
        <pc:spChg chg="mod">
          <ac:chgData name="Merritt, Kristen" userId="220b5cdc-0b7e-4d21-8cb2-de78042a8610" providerId="ADAL" clId="{59D16837-2E64-4D7D-8AD7-3FF1FE3381D0}" dt="2024-04-24T15:45:42.167" v="116" actId="27636"/>
          <ac:spMkLst>
            <pc:docMk/>
            <pc:sldMk cId="0" sldId="330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167" v="117" actId="27636"/>
          <ac:spMkLst>
            <pc:docMk/>
            <pc:sldMk cId="0" sldId="330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185" v="119" actId="27636"/>
        <pc:sldMkLst>
          <pc:docMk/>
          <pc:sldMk cId="0" sldId="331"/>
        </pc:sldMkLst>
        <pc:spChg chg="mod">
          <ac:chgData name="Merritt, Kristen" userId="220b5cdc-0b7e-4d21-8cb2-de78042a8610" providerId="ADAL" clId="{59D16837-2E64-4D7D-8AD7-3FF1FE3381D0}" dt="2024-04-24T15:45:42.185" v="119" actId="27636"/>
          <ac:spMkLst>
            <pc:docMk/>
            <pc:sldMk cId="0" sldId="331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177" v="118" actId="27636"/>
          <ac:spMkLst>
            <pc:docMk/>
            <pc:sldMk cId="0" sldId="331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195" v="121" actId="27636"/>
        <pc:sldMkLst>
          <pc:docMk/>
          <pc:sldMk cId="0" sldId="332"/>
        </pc:sldMkLst>
        <pc:spChg chg="mod">
          <ac:chgData name="Merritt, Kristen" userId="220b5cdc-0b7e-4d21-8cb2-de78042a8610" providerId="ADAL" clId="{59D16837-2E64-4D7D-8AD7-3FF1FE3381D0}" dt="2024-04-24T15:45:42.185" v="120" actId="27636"/>
          <ac:spMkLst>
            <pc:docMk/>
            <pc:sldMk cId="0" sldId="332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195" v="121" actId="27636"/>
          <ac:spMkLst>
            <pc:docMk/>
            <pc:sldMk cId="0" sldId="332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238" v="123" actId="27636"/>
        <pc:sldMkLst>
          <pc:docMk/>
          <pc:sldMk cId="0" sldId="333"/>
        </pc:sldMkLst>
        <pc:spChg chg="mod">
          <ac:chgData name="Merritt, Kristen" userId="220b5cdc-0b7e-4d21-8cb2-de78042a8610" providerId="ADAL" clId="{59D16837-2E64-4D7D-8AD7-3FF1FE3381D0}" dt="2024-04-24T15:45:42.238" v="122" actId="27636"/>
          <ac:spMkLst>
            <pc:docMk/>
            <pc:sldMk cId="0" sldId="333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238" v="123" actId="27636"/>
          <ac:spMkLst>
            <pc:docMk/>
            <pc:sldMk cId="0" sldId="333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289" v="125" actId="27636"/>
        <pc:sldMkLst>
          <pc:docMk/>
          <pc:sldMk cId="0" sldId="334"/>
        </pc:sldMkLst>
        <pc:spChg chg="mod">
          <ac:chgData name="Merritt, Kristen" userId="220b5cdc-0b7e-4d21-8cb2-de78042a8610" providerId="ADAL" clId="{59D16837-2E64-4D7D-8AD7-3FF1FE3381D0}" dt="2024-04-24T15:45:42.289" v="125" actId="27636"/>
          <ac:spMkLst>
            <pc:docMk/>
            <pc:sldMk cId="0" sldId="334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289" v="124" actId="27636"/>
          <ac:spMkLst>
            <pc:docMk/>
            <pc:sldMk cId="0" sldId="334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297" v="127" actId="27636"/>
        <pc:sldMkLst>
          <pc:docMk/>
          <pc:sldMk cId="0" sldId="335"/>
        </pc:sldMkLst>
        <pc:spChg chg="mod">
          <ac:chgData name="Merritt, Kristen" userId="220b5cdc-0b7e-4d21-8cb2-de78042a8610" providerId="ADAL" clId="{59D16837-2E64-4D7D-8AD7-3FF1FE3381D0}" dt="2024-04-24T15:45:42.297" v="127" actId="27636"/>
          <ac:spMkLst>
            <pc:docMk/>
            <pc:sldMk cId="0" sldId="335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297" v="126" actId="27636"/>
          <ac:spMkLst>
            <pc:docMk/>
            <pc:sldMk cId="0" sldId="335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317" v="129" actId="27636"/>
        <pc:sldMkLst>
          <pc:docMk/>
          <pc:sldMk cId="0" sldId="336"/>
        </pc:sldMkLst>
        <pc:spChg chg="mod">
          <ac:chgData name="Merritt, Kristen" userId="220b5cdc-0b7e-4d21-8cb2-de78042a8610" providerId="ADAL" clId="{59D16837-2E64-4D7D-8AD7-3FF1FE3381D0}" dt="2024-04-24T15:45:42.317" v="128" actId="27636"/>
          <ac:spMkLst>
            <pc:docMk/>
            <pc:sldMk cId="0" sldId="336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317" v="129" actId="27636"/>
          <ac:spMkLst>
            <pc:docMk/>
            <pc:sldMk cId="0" sldId="336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329" v="131" actId="27636"/>
        <pc:sldMkLst>
          <pc:docMk/>
          <pc:sldMk cId="0" sldId="337"/>
        </pc:sldMkLst>
        <pc:spChg chg="mod">
          <ac:chgData name="Merritt, Kristen" userId="220b5cdc-0b7e-4d21-8cb2-de78042a8610" providerId="ADAL" clId="{59D16837-2E64-4D7D-8AD7-3FF1FE3381D0}" dt="2024-04-24T15:45:42.329" v="131" actId="27636"/>
          <ac:spMkLst>
            <pc:docMk/>
            <pc:sldMk cId="0" sldId="337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329" v="130" actId="27636"/>
          <ac:spMkLst>
            <pc:docMk/>
            <pc:sldMk cId="0" sldId="337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349" v="133" actId="27636"/>
        <pc:sldMkLst>
          <pc:docMk/>
          <pc:sldMk cId="0" sldId="338"/>
        </pc:sldMkLst>
        <pc:spChg chg="mod">
          <ac:chgData name="Merritt, Kristen" userId="220b5cdc-0b7e-4d21-8cb2-de78042a8610" providerId="ADAL" clId="{59D16837-2E64-4D7D-8AD7-3FF1FE3381D0}" dt="2024-04-24T15:45:42.349" v="133" actId="27636"/>
          <ac:spMkLst>
            <pc:docMk/>
            <pc:sldMk cId="0" sldId="338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347" v="132" actId="27636"/>
          <ac:spMkLst>
            <pc:docMk/>
            <pc:sldMk cId="0" sldId="338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360" v="135" actId="27636"/>
        <pc:sldMkLst>
          <pc:docMk/>
          <pc:sldMk cId="0" sldId="339"/>
        </pc:sldMkLst>
        <pc:spChg chg="mod">
          <ac:chgData name="Merritt, Kristen" userId="220b5cdc-0b7e-4d21-8cb2-de78042a8610" providerId="ADAL" clId="{59D16837-2E64-4D7D-8AD7-3FF1FE3381D0}" dt="2024-04-24T15:45:42.358" v="134" actId="27636"/>
          <ac:spMkLst>
            <pc:docMk/>
            <pc:sldMk cId="0" sldId="339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360" v="135" actId="27636"/>
          <ac:spMkLst>
            <pc:docMk/>
            <pc:sldMk cId="0" sldId="339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370" v="136" actId="27636"/>
        <pc:sldMkLst>
          <pc:docMk/>
          <pc:sldMk cId="0" sldId="340"/>
        </pc:sldMkLst>
        <pc:spChg chg="mod">
          <ac:chgData name="Merritt, Kristen" userId="220b5cdc-0b7e-4d21-8cb2-de78042a8610" providerId="ADAL" clId="{59D16837-2E64-4D7D-8AD7-3FF1FE3381D0}" dt="2024-04-24T15:45:42.370" v="136" actId="27636"/>
          <ac:spMkLst>
            <pc:docMk/>
            <pc:sldMk cId="0" sldId="340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441" v="137" actId="27636"/>
        <pc:sldMkLst>
          <pc:docMk/>
          <pc:sldMk cId="0" sldId="341"/>
        </pc:sldMkLst>
        <pc:spChg chg="mod">
          <ac:chgData name="Merritt, Kristen" userId="220b5cdc-0b7e-4d21-8cb2-de78042a8610" providerId="ADAL" clId="{59D16837-2E64-4D7D-8AD7-3FF1FE3381D0}" dt="2024-04-24T15:45:42.441" v="137" actId="27636"/>
          <ac:spMkLst>
            <pc:docMk/>
            <pc:sldMk cId="0" sldId="341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459" v="139" actId="27636"/>
        <pc:sldMkLst>
          <pc:docMk/>
          <pc:sldMk cId="0" sldId="342"/>
        </pc:sldMkLst>
        <pc:spChg chg="mod">
          <ac:chgData name="Merritt, Kristen" userId="220b5cdc-0b7e-4d21-8cb2-de78042a8610" providerId="ADAL" clId="{59D16837-2E64-4D7D-8AD7-3FF1FE3381D0}" dt="2024-04-24T15:45:42.459" v="139" actId="27636"/>
          <ac:spMkLst>
            <pc:docMk/>
            <pc:sldMk cId="0" sldId="342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451" v="138" actId="27636"/>
          <ac:spMkLst>
            <pc:docMk/>
            <pc:sldMk cId="0" sldId="342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489" v="141" actId="27636"/>
        <pc:sldMkLst>
          <pc:docMk/>
          <pc:sldMk cId="0" sldId="343"/>
        </pc:sldMkLst>
        <pc:spChg chg="mod">
          <ac:chgData name="Merritt, Kristen" userId="220b5cdc-0b7e-4d21-8cb2-de78042a8610" providerId="ADAL" clId="{59D16837-2E64-4D7D-8AD7-3FF1FE3381D0}" dt="2024-04-24T15:45:42.481" v="140" actId="27636"/>
          <ac:spMkLst>
            <pc:docMk/>
            <pc:sldMk cId="0" sldId="343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489" v="141" actId="27636"/>
          <ac:spMkLst>
            <pc:docMk/>
            <pc:sldMk cId="0" sldId="343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512" v="143" actId="27636"/>
        <pc:sldMkLst>
          <pc:docMk/>
          <pc:sldMk cId="0" sldId="344"/>
        </pc:sldMkLst>
        <pc:spChg chg="mod">
          <ac:chgData name="Merritt, Kristen" userId="220b5cdc-0b7e-4d21-8cb2-de78042a8610" providerId="ADAL" clId="{59D16837-2E64-4D7D-8AD7-3FF1FE3381D0}" dt="2024-04-24T15:45:42.512" v="143" actId="27636"/>
          <ac:spMkLst>
            <pc:docMk/>
            <pc:sldMk cId="0" sldId="344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512" v="142" actId="27636"/>
          <ac:spMkLst>
            <pc:docMk/>
            <pc:sldMk cId="0" sldId="344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522" v="145" actId="27636"/>
        <pc:sldMkLst>
          <pc:docMk/>
          <pc:sldMk cId="0" sldId="345"/>
        </pc:sldMkLst>
        <pc:spChg chg="mod">
          <ac:chgData name="Merritt, Kristen" userId="220b5cdc-0b7e-4d21-8cb2-de78042a8610" providerId="ADAL" clId="{59D16837-2E64-4D7D-8AD7-3FF1FE3381D0}" dt="2024-04-24T15:45:42.522" v="145" actId="27636"/>
          <ac:spMkLst>
            <pc:docMk/>
            <pc:sldMk cId="0" sldId="345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522" v="144" actId="27636"/>
          <ac:spMkLst>
            <pc:docMk/>
            <pc:sldMk cId="0" sldId="345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540" v="147" actId="27636"/>
        <pc:sldMkLst>
          <pc:docMk/>
          <pc:sldMk cId="0" sldId="346"/>
        </pc:sldMkLst>
        <pc:spChg chg="mod">
          <ac:chgData name="Merritt, Kristen" userId="220b5cdc-0b7e-4d21-8cb2-de78042a8610" providerId="ADAL" clId="{59D16837-2E64-4D7D-8AD7-3FF1FE3381D0}" dt="2024-04-24T15:45:42.532" v="146" actId="27636"/>
          <ac:spMkLst>
            <pc:docMk/>
            <pc:sldMk cId="0" sldId="346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540" v="147" actId="27636"/>
          <ac:spMkLst>
            <pc:docMk/>
            <pc:sldMk cId="0" sldId="346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552" v="149" actId="27636"/>
        <pc:sldMkLst>
          <pc:docMk/>
          <pc:sldMk cId="0" sldId="347"/>
        </pc:sldMkLst>
        <pc:spChg chg="mod">
          <ac:chgData name="Merritt, Kristen" userId="220b5cdc-0b7e-4d21-8cb2-de78042a8610" providerId="ADAL" clId="{59D16837-2E64-4D7D-8AD7-3FF1FE3381D0}" dt="2024-04-24T15:45:42.550" v="148" actId="27636"/>
          <ac:spMkLst>
            <pc:docMk/>
            <pc:sldMk cId="0" sldId="347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552" v="149" actId="27636"/>
          <ac:spMkLst>
            <pc:docMk/>
            <pc:sldMk cId="0" sldId="347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601" v="150" actId="27636"/>
        <pc:sldMkLst>
          <pc:docMk/>
          <pc:sldMk cId="0" sldId="348"/>
        </pc:sldMkLst>
        <pc:spChg chg="mod">
          <ac:chgData name="Merritt, Kristen" userId="220b5cdc-0b7e-4d21-8cb2-de78042a8610" providerId="ADAL" clId="{59D16837-2E64-4D7D-8AD7-3FF1FE3381D0}" dt="2024-04-24T15:45:42.601" v="150" actId="27636"/>
          <ac:spMkLst>
            <pc:docMk/>
            <pc:sldMk cId="0" sldId="348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613" v="151" actId="27636"/>
        <pc:sldMkLst>
          <pc:docMk/>
          <pc:sldMk cId="0" sldId="349"/>
        </pc:sldMkLst>
        <pc:spChg chg="mod">
          <ac:chgData name="Merritt, Kristen" userId="220b5cdc-0b7e-4d21-8cb2-de78042a8610" providerId="ADAL" clId="{59D16837-2E64-4D7D-8AD7-3FF1FE3381D0}" dt="2024-04-24T15:45:42.613" v="151" actId="27636"/>
          <ac:spMkLst>
            <pc:docMk/>
            <pc:sldMk cId="0" sldId="349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621" v="153" actId="27636"/>
        <pc:sldMkLst>
          <pc:docMk/>
          <pc:sldMk cId="0" sldId="350"/>
        </pc:sldMkLst>
        <pc:spChg chg="mod">
          <ac:chgData name="Merritt, Kristen" userId="220b5cdc-0b7e-4d21-8cb2-de78042a8610" providerId="ADAL" clId="{59D16837-2E64-4D7D-8AD7-3FF1FE3381D0}" dt="2024-04-24T15:45:42.621" v="152" actId="27636"/>
          <ac:spMkLst>
            <pc:docMk/>
            <pc:sldMk cId="0" sldId="350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621" v="153" actId="27636"/>
          <ac:spMkLst>
            <pc:docMk/>
            <pc:sldMk cId="0" sldId="350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633" v="155" actId="27636"/>
        <pc:sldMkLst>
          <pc:docMk/>
          <pc:sldMk cId="0" sldId="351"/>
        </pc:sldMkLst>
        <pc:spChg chg="mod">
          <ac:chgData name="Merritt, Kristen" userId="220b5cdc-0b7e-4d21-8cb2-de78042a8610" providerId="ADAL" clId="{59D16837-2E64-4D7D-8AD7-3FF1FE3381D0}" dt="2024-04-24T15:45:42.633" v="154" actId="27636"/>
          <ac:spMkLst>
            <pc:docMk/>
            <pc:sldMk cId="0" sldId="351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633" v="155" actId="27636"/>
          <ac:spMkLst>
            <pc:docMk/>
            <pc:sldMk cId="0" sldId="351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641" v="156" actId="27636"/>
        <pc:sldMkLst>
          <pc:docMk/>
          <pc:sldMk cId="0" sldId="352"/>
        </pc:sldMkLst>
        <pc:spChg chg="mod">
          <ac:chgData name="Merritt, Kristen" userId="220b5cdc-0b7e-4d21-8cb2-de78042a8610" providerId="ADAL" clId="{59D16837-2E64-4D7D-8AD7-3FF1FE3381D0}" dt="2024-04-24T15:45:42.641" v="156" actId="27636"/>
          <ac:spMkLst>
            <pc:docMk/>
            <pc:sldMk cId="0" sldId="352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653" v="157" actId="27636"/>
        <pc:sldMkLst>
          <pc:docMk/>
          <pc:sldMk cId="0" sldId="353"/>
        </pc:sldMkLst>
        <pc:spChg chg="mod">
          <ac:chgData name="Merritt, Kristen" userId="220b5cdc-0b7e-4d21-8cb2-de78042a8610" providerId="ADAL" clId="{59D16837-2E64-4D7D-8AD7-3FF1FE3381D0}" dt="2024-04-24T15:45:42.653" v="157" actId="27636"/>
          <ac:spMkLst>
            <pc:docMk/>
            <pc:sldMk cId="0" sldId="353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664" v="158" actId="27636"/>
        <pc:sldMkLst>
          <pc:docMk/>
          <pc:sldMk cId="0" sldId="354"/>
        </pc:sldMkLst>
        <pc:spChg chg="mod">
          <ac:chgData name="Merritt, Kristen" userId="220b5cdc-0b7e-4d21-8cb2-de78042a8610" providerId="ADAL" clId="{59D16837-2E64-4D7D-8AD7-3FF1FE3381D0}" dt="2024-04-24T15:45:42.664" v="158" actId="27636"/>
          <ac:spMkLst>
            <pc:docMk/>
            <pc:sldMk cId="0" sldId="354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674" v="159" actId="27636"/>
        <pc:sldMkLst>
          <pc:docMk/>
          <pc:sldMk cId="0" sldId="355"/>
        </pc:sldMkLst>
        <pc:spChg chg="mod">
          <ac:chgData name="Merritt, Kristen" userId="220b5cdc-0b7e-4d21-8cb2-de78042a8610" providerId="ADAL" clId="{59D16837-2E64-4D7D-8AD7-3FF1FE3381D0}" dt="2024-04-24T15:45:42.674" v="159" actId="27636"/>
          <ac:spMkLst>
            <pc:docMk/>
            <pc:sldMk cId="0" sldId="355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684" v="160" actId="27636"/>
        <pc:sldMkLst>
          <pc:docMk/>
          <pc:sldMk cId="0" sldId="356"/>
        </pc:sldMkLst>
        <pc:spChg chg="mod">
          <ac:chgData name="Merritt, Kristen" userId="220b5cdc-0b7e-4d21-8cb2-de78042a8610" providerId="ADAL" clId="{59D16837-2E64-4D7D-8AD7-3FF1FE3381D0}" dt="2024-04-24T15:45:42.684" v="160" actId="27636"/>
          <ac:spMkLst>
            <pc:docMk/>
            <pc:sldMk cId="0" sldId="356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694" v="161" actId="27636"/>
        <pc:sldMkLst>
          <pc:docMk/>
          <pc:sldMk cId="0" sldId="357"/>
        </pc:sldMkLst>
        <pc:spChg chg="mod">
          <ac:chgData name="Merritt, Kristen" userId="220b5cdc-0b7e-4d21-8cb2-de78042a8610" providerId="ADAL" clId="{59D16837-2E64-4D7D-8AD7-3FF1FE3381D0}" dt="2024-04-24T15:45:42.694" v="161" actId="27636"/>
          <ac:spMkLst>
            <pc:docMk/>
            <pc:sldMk cId="0" sldId="357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704" v="163" actId="27636"/>
        <pc:sldMkLst>
          <pc:docMk/>
          <pc:sldMk cId="0" sldId="358"/>
        </pc:sldMkLst>
        <pc:spChg chg="mod">
          <ac:chgData name="Merritt, Kristen" userId="220b5cdc-0b7e-4d21-8cb2-de78042a8610" providerId="ADAL" clId="{59D16837-2E64-4D7D-8AD7-3FF1FE3381D0}" dt="2024-04-24T15:45:42.704" v="163" actId="27636"/>
          <ac:spMkLst>
            <pc:docMk/>
            <pc:sldMk cId="0" sldId="358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704" v="162" actId="27636"/>
          <ac:spMkLst>
            <pc:docMk/>
            <pc:sldMk cId="0" sldId="358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714" v="165" actId="27636"/>
        <pc:sldMkLst>
          <pc:docMk/>
          <pc:sldMk cId="0" sldId="359"/>
        </pc:sldMkLst>
        <pc:spChg chg="mod">
          <ac:chgData name="Merritt, Kristen" userId="220b5cdc-0b7e-4d21-8cb2-de78042a8610" providerId="ADAL" clId="{59D16837-2E64-4D7D-8AD7-3FF1FE3381D0}" dt="2024-04-24T15:45:42.714" v="164" actId="27636"/>
          <ac:spMkLst>
            <pc:docMk/>
            <pc:sldMk cId="0" sldId="359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714" v="165" actId="27636"/>
          <ac:spMkLst>
            <pc:docMk/>
            <pc:sldMk cId="0" sldId="359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724" v="167" actId="27636"/>
        <pc:sldMkLst>
          <pc:docMk/>
          <pc:sldMk cId="0" sldId="360"/>
        </pc:sldMkLst>
        <pc:spChg chg="mod">
          <ac:chgData name="Merritt, Kristen" userId="220b5cdc-0b7e-4d21-8cb2-de78042a8610" providerId="ADAL" clId="{59D16837-2E64-4D7D-8AD7-3FF1FE3381D0}" dt="2024-04-24T15:45:42.724" v="167" actId="27636"/>
          <ac:spMkLst>
            <pc:docMk/>
            <pc:sldMk cId="0" sldId="360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724" v="166" actId="27636"/>
          <ac:spMkLst>
            <pc:docMk/>
            <pc:sldMk cId="0" sldId="360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735" v="169" actId="27636"/>
        <pc:sldMkLst>
          <pc:docMk/>
          <pc:sldMk cId="0" sldId="361"/>
        </pc:sldMkLst>
        <pc:spChg chg="mod">
          <ac:chgData name="Merritt, Kristen" userId="220b5cdc-0b7e-4d21-8cb2-de78042a8610" providerId="ADAL" clId="{59D16837-2E64-4D7D-8AD7-3FF1FE3381D0}" dt="2024-04-24T15:45:42.735" v="169" actId="27636"/>
          <ac:spMkLst>
            <pc:docMk/>
            <pc:sldMk cId="0" sldId="361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735" v="168" actId="27636"/>
          <ac:spMkLst>
            <pc:docMk/>
            <pc:sldMk cId="0" sldId="361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775" v="171" actId="27636"/>
        <pc:sldMkLst>
          <pc:docMk/>
          <pc:sldMk cId="0" sldId="362"/>
        </pc:sldMkLst>
        <pc:spChg chg="mod">
          <ac:chgData name="Merritt, Kristen" userId="220b5cdc-0b7e-4d21-8cb2-de78042a8610" providerId="ADAL" clId="{59D16837-2E64-4D7D-8AD7-3FF1FE3381D0}" dt="2024-04-24T15:45:42.775" v="170" actId="27636"/>
          <ac:spMkLst>
            <pc:docMk/>
            <pc:sldMk cId="0" sldId="362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775" v="171" actId="27636"/>
          <ac:spMkLst>
            <pc:docMk/>
            <pc:sldMk cId="0" sldId="362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794" v="173" actId="27636"/>
        <pc:sldMkLst>
          <pc:docMk/>
          <pc:sldMk cId="0" sldId="363"/>
        </pc:sldMkLst>
        <pc:spChg chg="mod">
          <ac:chgData name="Merritt, Kristen" userId="220b5cdc-0b7e-4d21-8cb2-de78042a8610" providerId="ADAL" clId="{59D16837-2E64-4D7D-8AD7-3FF1FE3381D0}" dt="2024-04-24T15:45:42.794" v="173" actId="27636"/>
          <ac:spMkLst>
            <pc:docMk/>
            <pc:sldMk cId="0" sldId="363"/>
            <ac:spMk id="2" creationId="{00000000-0000-0000-0000-000000000000}"/>
          </ac:spMkLst>
        </pc:spChg>
        <pc:spChg chg="mod">
          <ac:chgData name="Merritt, Kristen" userId="220b5cdc-0b7e-4d21-8cb2-de78042a8610" providerId="ADAL" clId="{59D16837-2E64-4D7D-8AD7-3FF1FE3381D0}" dt="2024-04-24T15:45:42.786" v="172" actId="27636"/>
          <ac:spMkLst>
            <pc:docMk/>
            <pc:sldMk cId="0" sldId="363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806" v="174" actId="27636"/>
        <pc:sldMkLst>
          <pc:docMk/>
          <pc:sldMk cId="0" sldId="364"/>
        </pc:sldMkLst>
        <pc:spChg chg="mod">
          <ac:chgData name="Merritt, Kristen" userId="220b5cdc-0b7e-4d21-8cb2-de78042a8610" providerId="ADAL" clId="{59D16837-2E64-4D7D-8AD7-3FF1FE3381D0}" dt="2024-04-24T15:45:42.806" v="174" actId="27636"/>
          <ac:spMkLst>
            <pc:docMk/>
            <pc:sldMk cId="0" sldId="364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2.816" v="175" actId="27636"/>
        <pc:sldMkLst>
          <pc:docMk/>
          <pc:sldMk cId="0" sldId="365"/>
        </pc:sldMkLst>
        <pc:spChg chg="mod">
          <ac:chgData name="Merritt, Kristen" userId="220b5cdc-0b7e-4d21-8cb2-de78042a8610" providerId="ADAL" clId="{59D16837-2E64-4D7D-8AD7-3FF1FE3381D0}" dt="2024-04-24T15:45:42.816" v="175" actId="27636"/>
          <ac:spMkLst>
            <pc:docMk/>
            <pc:sldMk cId="0" sldId="365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3.369" v="176" actId="27636"/>
        <pc:sldMkLst>
          <pc:docMk/>
          <pc:sldMk cId="0" sldId="366"/>
        </pc:sldMkLst>
        <pc:spChg chg="mod">
          <ac:chgData name="Merritt, Kristen" userId="220b5cdc-0b7e-4d21-8cb2-de78042a8610" providerId="ADAL" clId="{59D16837-2E64-4D7D-8AD7-3FF1FE3381D0}" dt="2024-04-24T15:45:43.369" v="176" actId="27636"/>
          <ac:spMkLst>
            <pc:docMk/>
            <pc:sldMk cId="0" sldId="366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3.385" v="177" actId="27636"/>
        <pc:sldMkLst>
          <pc:docMk/>
          <pc:sldMk cId="0" sldId="367"/>
        </pc:sldMkLst>
        <pc:spChg chg="mod">
          <ac:chgData name="Merritt, Kristen" userId="220b5cdc-0b7e-4d21-8cb2-de78042a8610" providerId="ADAL" clId="{59D16837-2E64-4D7D-8AD7-3FF1FE3381D0}" dt="2024-04-24T15:45:43.385" v="177" actId="27636"/>
          <ac:spMkLst>
            <pc:docMk/>
            <pc:sldMk cId="0" sldId="367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3.407" v="178" actId="27636"/>
        <pc:sldMkLst>
          <pc:docMk/>
          <pc:sldMk cId="0" sldId="368"/>
        </pc:sldMkLst>
        <pc:spChg chg="mod">
          <ac:chgData name="Merritt, Kristen" userId="220b5cdc-0b7e-4d21-8cb2-de78042a8610" providerId="ADAL" clId="{59D16837-2E64-4D7D-8AD7-3FF1FE3381D0}" dt="2024-04-24T15:45:43.407" v="178" actId="27636"/>
          <ac:spMkLst>
            <pc:docMk/>
            <pc:sldMk cId="0" sldId="368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3.423" v="179" actId="27636"/>
        <pc:sldMkLst>
          <pc:docMk/>
          <pc:sldMk cId="0" sldId="369"/>
        </pc:sldMkLst>
        <pc:spChg chg="mod">
          <ac:chgData name="Merritt, Kristen" userId="220b5cdc-0b7e-4d21-8cb2-de78042a8610" providerId="ADAL" clId="{59D16837-2E64-4D7D-8AD7-3FF1FE3381D0}" dt="2024-04-24T15:45:43.423" v="179" actId="27636"/>
          <ac:spMkLst>
            <pc:docMk/>
            <pc:sldMk cId="0" sldId="369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0.732" v="0" actId="27636"/>
        <pc:sldMkLst>
          <pc:docMk/>
          <pc:sldMk cId="0" sldId="370"/>
        </pc:sldMkLst>
        <pc:spChg chg="mod">
          <ac:chgData name="Merritt, Kristen" userId="220b5cdc-0b7e-4d21-8cb2-de78042a8610" providerId="ADAL" clId="{59D16837-2E64-4D7D-8AD7-3FF1FE3381D0}" dt="2024-04-24T15:45:40.732" v="0" actId="27636"/>
          <ac:spMkLst>
            <pc:docMk/>
            <pc:sldMk cId="0" sldId="370"/>
            <ac:spMk id="3" creationId="{00000000-0000-0000-0000-000000000000}"/>
          </ac:spMkLst>
        </pc:spChg>
      </pc:sldChg>
      <pc:sldChg chg="modSp mod">
        <pc:chgData name="Merritt, Kristen" userId="220b5cdc-0b7e-4d21-8cb2-de78042a8610" providerId="ADAL" clId="{59D16837-2E64-4D7D-8AD7-3FF1FE3381D0}" dt="2024-04-24T15:45:41.249" v="1" actId="27636"/>
        <pc:sldMkLst>
          <pc:docMk/>
          <pc:sldMk cId="0" sldId="371"/>
        </pc:sldMkLst>
        <pc:spChg chg="mod">
          <ac:chgData name="Merritt, Kristen" userId="220b5cdc-0b7e-4d21-8cb2-de78042a8610" providerId="ADAL" clId="{59D16837-2E64-4D7D-8AD7-3FF1FE3381D0}" dt="2024-04-24T15:45:41.249" v="1" actId="27636"/>
          <ac:spMkLst>
            <pc:docMk/>
            <pc:sldMk cId="0" sldId="371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2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3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5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6.xlsx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7.xlsx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8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9.xlsx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0.xlsx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1.xlsx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2.xlsx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3.xlsx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4.xlsx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5.xlsx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8209-4094-9522-06F953864A6F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8209-4094-9522-06F953864A6F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8209-4094-9522-06F953864A6F}"/>
              </c:ext>
            </c:extLst>
          </c:dPt>
          <c:cat>
            <c:strRef>
              <c:f>Sheet1!$A$2:$A$4</c:f>
              <c:strCache>
                <c:ptCount val="3"/>
                <c:pt idx="0">
                  <c:v>Self (resident alone)</c:v>
                </c:pt>
                <c:pt idx="1">
                  <c:v>Self with some assistance (volunteer or family member reads questions and / or writes down resident responses).</c:v>
                </c:pt>
                <c:pt idx="2">
                  <c:v>Family, POA, relative or friend (minimal consultation with resident)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0.22939999999999999</c:v>
                </c:pt>
                <c:pt idx="1">
                  <c:v>0.70640000000000003</c:v>
                </c:pt>
                <c:pt idx="2">
                  <c:v>6.4199999999999993E-2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09-4094-9522-06F953864A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B0A3-4FAA-9DE8-7B655CA131C9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B0A3-4FAA-9DE8-7B655CA131C9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B0A3-4FAA-9DE8-7B655CA131C9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B0A3-4FAA-9DE8-7B655CA131C9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0.4234</c:v>
                </c:pt>
                <c:pt idx="1">
                  <c:v>0.46850000000000003</c:v>
                </c:pt>
                <c:pt idx="2">
                  <c:v>6.3100000000000003E-2</c:v>
                </c:pt>
                <c:pt idx="3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0A3-4FAA-9DE8-7B655CA131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AD6D-435C-AFEA-45DD689AC96F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AD6D-435C-AFEA-45DD689AC96F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AD6D-435C-AFEA-45DD689AC96F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AD6D-435C-AFEA-45DD689AC96F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0.46789999999999998</c:v>
                </c:pt>
                <c:pt idx="1">
                  <c:v>0.47710000000000002</c:v>
                </c:pt>
                <c:pt idx="2">
                  <c:v>3.6700000000000003E-2</c:v>
                </c:pt>
                <c:pt idx="3">
                  <c:v>1.83E-2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D6D-435C-AFEA-45DD689AC9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FE41-464B-8245-B0942B3B26CB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FE41-464B-8245-B0942B3B26CB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FE41-464B-8245-B0942B3B26CB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FE41-464B-8245-B0942B3B26CB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0.41820000000000002</c:v>
                </c:pt>
                <c:pt idx="1">
                  <c:v>0.47270000000000001</c:v>
                </c:pt>
                <c:pt idx="2">
                  <c:v>9.0899999999999995E-2</c:v>
                </c:pt>
                <c:pt idx="3">
                  <c:v>1.8200000000000001E-2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E41-464B-8245-B0942B3B26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904F-4975-B470-CE04AC6DAD85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904F-4975-B470-CE04AC6DAD85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904F-4975-B470-CE04AC6DAD85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904F-4975-B470-CE04AC6DAD85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0.39090000000000003</c:v>
                </c:pt>
                <c:pt idx="1">
                  <c:v>0.4909</c:v>
                </c:pt>
                <c:pt idx="2">
                  <c:v>0.1091</c:v>
                </c:pt>
                <c:pt idx="3">
                  <c:v>9.1000000000000004E-3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04F-4975-B470-CE04AC6DAD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E870-4C00-823E-63FBA77DFB81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E870-4C00-823E-63FBA77DFB81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E870-4C00-823E-63FBA77DFB81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E870-4C00-823E-63FBA77DFB81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E870-4C00-823E-63FBA77DFB81}"/>
              </c:ext>
            </c:extLst>
          </c:dPt>
          <c:cat>
            <c:strRef>
              <c:f>Sheet1!$A$2:$A$6</c:f>
              <c:strCache>
                <c:ptCount val="5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  <c:pt idx="4">
                  <c:v>Check here if you have not required these services yet.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0.18179999999999999</c:v>
                </c:pt>
                <c:pt idx="1">
                  <c:v>0.5</c:v>
                </c:pt>
                <c:pt idx="2">
                  <c:v>0.1273</c:v>
                </c:pt>
                <c:pt idx="3">
                  <c:v>0</c:v>
                </c:pt>
                <c:pt idx="4">
                  <c:v>0.19089999999999999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870-4C00-823E-63FBA77DFB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68EA-4FF2-9405-CF724C0F4C33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68EA-4FF2-9405-CF724C0F4C33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68EA-4FF2-9405-CF724C0F4C33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68EA-4FF2-9405-CF724C0F4C33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68EA-4FF2-9405-CF724C0F4C33}"/>
              </c:ext>
            </c:extLst>
          </c:dPt>
          <c:cat>
            <c:strRef>
              <c:f>Sheet1!$A$2:$A$6</c:f>
              <c:strCache>
                <c:ptCount val="5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  <c:pt idx="4">
                  <c:v>Check here if you do not use or require products from the Home.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0.33639999999999998</c:v>
                </c:pt>
                <c:pt idx="1">
                  <c:v>0.39090000000000003</c:v>
                </c:pt>
                <c:pt idx="2">
                  <c:v>0.1091</c:v>
                </c:pt>
                <c:pt idx="3">
                  <c:v>0</c:v>
                </c:pt>
                <c:pt idx="4">
                  <c:v>0.1636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8EA-4FF2-9405-CF724C0F4C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7B49-412F-BCCE-5A6A2C9B4B6E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7B49-412F-BCCE-5A6A2C9B4B6E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7B49-412F-BCCE-5A6A2C9B4B6E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7B49-412F-BCCE-5A6A2C9B4B6E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0.37840000000000001</c:v>
                </c:pt>
                <c:pt idx="1">
                  <c:v>0.45050000000000001</c:v>
                </c:pt>
                <c:pt idx="2">
                  <c:v>0.1532</c:v>
                </c:pt>
                <c:pt idx="3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B49-412F-BCCE-5A6A2C9B4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C4D2-42A7-B143-CE41A12A1CFB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C4D2-42A7-B143-CE41A12A1CFB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C4D2-42A7-B143-CE41A12A1CFB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C4D2-42A7-B143-CE41A12A1CFB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0.69089999999999996</c:v>
                </c:pt>
                <c:pt idx="1">
                  <c:v>0.2545</c:v>
                </c:pt>
                <c:pt idx="2">
                  <c:v>1.8200000000000001E-2</c:v>
                </c:pt>
                <c:pt idx="3">
                  <c:v>3.6400000000000002E-2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D2-42A7-B143-CE41A12A1C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1388-41D2-ACCE-175600E1928B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1388-41D2-ACCE-175600E1928B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1388-41D2-ACCE-175600E1928B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1388-41D2-ACCE-175600E1928B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0.63060000000000005</c:v>
                </c:pt>
                <c:pt idx="1">
                  <c:v>0.27929999999999999</c:v>
                </c:pt>
                <c:pt idx="2">
                  <c:v>8.1100000000000005E-2</c:v>
                </c:pt>
                <c:pt idx="3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388-41D2-ACCE-175600E192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4DED-4CA2-A7BA-C4BE5621EEAC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4DED-4CA2-A7BA-C4BE5621EEAC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4DED-4CA2-A7BA-C4BE5621EEAC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4DED-4CA2-A7BA-C4BE5621EEAC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0.38740000000000002</c:v>
                </c:pt>
                <c:pt idx="1">
                  <c:v>0.45050000000000001</c:v>
                </c:pt>
                <c:pt idx="2">
                  <c:v>0.12609999999999999</c:v>
                </c:pt>
                <c:pt idx="3">
                  <c:v>3.5999999999999997E-2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DED-4CA2-A7BA-C4BE5621EE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DFE5-4C17-BB9E-9BA35723BF84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DFE5-4C17-BB9E-9BA35723BF84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DFE5-4C17-BB9E-9BA35723BF84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DFE5-4C17-BB9E-9BA35723BF84}"/>
              </c:ext>
            </c:extLst>
          </c:dPt>
          <c:cat>
            <c:strRef>
              <c:f>Sheet1!$A$2:$A$5</c:f>
              <c:strCache>
                <c:ptCount val="4"/>
                <c:pt idx="0">
                  <c:v>Less than 1 year</c:v>
                </c:pt>
                <c:pt idx="1">
                  <c:v>1 - 3 years</c:v>
                </c:pt>
                <c:pt idx="2">
                  <c:v>4 - 10 years</c:v>
                </c:pt>
                <c:pt idx="3">
                  <c:v>More than 10 years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0.44900000000000001</c:v>
                </c:pt>
                <c:pt idx="1">
                  <c:v>0.39800000000000002</c:v>
                </c:pt>
                <c:pt idx="2">
                  <c:v>0.10199999999999999</c:v>
                </c:pt>
                <c:pt idx="3">
                  <c:v>5.0999999999999997E-2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FE5-4C17-BB9E-9BA35723B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6981-478F-AC2E-91F2D5A62DB2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6981-478F-AC2E-91F2D5A62DB2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6981-478F-AC2E-91F2D5A62DB2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6981-478F-AC2E-91F2D5A62DB2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0.48649999999999999</c:v>
                </c:pt>
                <c:pt idx="1">
                  <c:v>0.4234</c:v>
                </c:pt>
                <c:pt idx="2">
                  <c:v>8.1100000000000005E-2</c:v>
                </c:pt>
                <c:pt idx="3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981-478F-AC2E-91F2D5A62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9D29-4275-B9F0-423706650A54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9D29-4275-B9F0-423706650A54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9D29-4275-B9F0-423706650A54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9D29-4275-B9F0-423706650A54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0.43640000000000001</c:v>
                </c:pt>
                <c:pt idx="1">
                  <c:v>0.5</c:v>
                </c:pt>
                <c:pt idx="2">
                  <c:v>5.45E-2</c:v>
                </c:pt>
                <c:pt idx="3">
                  <c:v>9.1000000000000004E-3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29-4275-B9F0-423706650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120D-4959-8672-FB712D2DC567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120D-4959-8672-FB712D2DC567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120D-4959-8672-FB712D2DC567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120D-4959-8672-FB712D2DC567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0.42730000000000001</c:v>
                </c:pt>
                <c:pt idx="1">
                  <c:v>0.46360000000000001</c:v>
                </c:pt>
                <c:pt idx="2">
                  <c:v>0.1</c:v>
                </c:pt>
                <c:pt idx="3">
                  <c:v>9.1000000000000004E-3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20D-4959-8672-FB712D2DC5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5B26-47CC-81DB-7242F39C5F94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5B26-47CC-81DB-7242F39C5F94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5B26-47CC-81DB-7242F39C5F94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5B26-47CC-81DB-7242F39C5F94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0.56759999999999999</c:v>
                </c:pt>
                <c:pt idx="1">
                  <c:v>0.35139999999999999</c:v>
                </c:pt>
                <c:pt idx="2">
                  <c:v>8.1100000000000005E-2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B26-47CC-81DB-7242F39C5F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BB51-4EFC-8CCE-13042E3FE286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BB51-4EFC-8CCE-13042E3FE286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BB51-4EFC-8CCE-13042E3FE286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BB51-4EFC-8CCE-13042E3FE286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0.38179999999999997</c:v>
                </c:pt>
                <c:pt idx="1">
                  <c:v>0.51819999999999999</c:v>
                </c:pt>
                <c:pt idx="2">
                  <c:v>7.2700000000000001E-2</c:v>
                </c:pt>
                <c:pt idx="3">
                  <c:v>2.7300000000000001E-2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B51-4EFC-8CCE-13042E3FE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13FD-4D1E-93C6-F7573EDF789F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13FD-4D1E-93C6-F7573EDF789F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13FD-4D1E-93C6-F7573EDF789F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13FD-4D1E-93C6-F7573EDF789F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13FD-4D1E-93C6-F7573EDF789F}"/>
              </c:ext>
            </c:extLst>
          </c:dPt>
          <c:cat>
            <c:strRef>
              <c:f>Sheet1!$A$2:$A$6</c:f>
              <c:strCache>
                <c:ptCount val="5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  <c:pt idx="4">
                  <c:v>Check here if you do not use the Laundry services provided in the Home.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0.35780000000000001</c:v>
                </c:pt>
                <c:pt idx="1">
                  <c:v>0.44950000000000001</c:v>
                </c:pt>
                <c:pt idx="2">
                  <c:v>7.3400000000000007E-2</c:v>
                </c:pt>
                <c:pt idx="3">
                  <c:v>1.83E-2</c:v>
                </c:pt>
                <c:pt idx="4">
                  <c:v>0.1009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3FD-4D1E-93C6-F7573EDF78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16DD-429E-9ADB-F56387BB11B6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16DD-429E-9ADB-F56387BB11B6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16DD-429E-9ADB-F56387BB11B6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16DD-429E-9ADB-F56387BB11B6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0.51919999999999999</c:v>
                </c:pt>
                <c:pt idx="1">
                  <c:v>0.48080000000000001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DD-429E-9ADB-F56387BB11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AD81-41CD-AED6-F26F70E0501B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AD81-41CD-AED6-F26F70E0501B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AD81-41CD-AED6-F26F70E0501B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AD81-41CD-AED6-F26F70E0501B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0.61260000000000003</c:v>
                </c:pt>
                <c:pt idx="1">
                  <c:v>0.31530000000000002</c:v>
                </c:pt>
                <c:pt idx="2">
                  <c:v>7.2099999999999997E-2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D81-41CD-AED6-F26F70E050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114D-4183-9710-1E44CA37E241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114D-4183-9710-1E44CA37E241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114D-4183-9710-1E44CA37E241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114D-4183-9710-1E44CA37E241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0.44550000000000001</c:v>
                </c:pt>
                <c:pt idx="1">
                  <c:v>0.45450000000000002</c:v>
                </c:pt>
                <c:pt idx="2">
                  <c:v>9.0899999999999995E-2</c:v>
                </c:pt>
                <c:pt idx="3">
                  <c:v>9.1000000000000004E-3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14D-4183-9710-1E44CA37E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C171-419F-8B36-77AA7C9A818A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C171-419F-8B36-77AA7C9A818A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C171-419F-8B36-77AA7C9A818A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C171-419F-8B36-77AA7C9A818A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0.44140000000000001</c:v>
                </c:pt>
                <c:pt idx="1">
                  <c:v>0.46850000000000003</c:v>
                </c:pt>
                <c:pt idx="2">
                  <c:v>7.2099999999999997E-2</c:v>
                </c:pt>
                <c:pt idx="3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171-419F-8B36-77AA7C9A81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0048-49CB-9303-320AF81D810F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0048-49CB-9303-320AF81D810F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0048-49CB-9303-320AF81D810F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0048-49CB-9303-320AF81D810F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0.52729999999999999</c:v>
                </c:pt>
                <c:pt idx="1">
                  <c:v>0.43640000000000001</c:v>
                </c:pt>
                <c:pt idx="2">
                  <c:v>3.6400000000000002E-2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48-49CB-9303-320AF81D81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6865-4279-92CB-2E8743EC97B8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6865-4279-92CB-2E8743EC97B8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6865-4279-92CB-2E8743EC97B8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6865-4279-92CB-2E8743EC97B8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0.44140000000000001</c:v>
                </c:pt>
                <c:pt idx="1">
                  <c:v>0.48649999999999999</c:v>
                </c:pt>
                <c:pt idx="2">
                  <c:v>7.2099999999999997E-2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865-4279-92CB-2E8743EC97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FCA0-4F99-9334-CA0ECCE60844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FCA0-4F99-9334-CA0ECCE60844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FCA0-4F99-9334-CA0ECCE60844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FCA0-4F99-9334-CA0ECCE60844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0.39639999999999997</c:v>
                </c:pt>
                <c:pt idx="1">
                  <c:v>0.53149999999999997</c:v>
                </c:pt>
                <c:pt idx="2">
                  <c:v>7.2099999999999997E-2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CA0-4F99-9334-CA0ECCE608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98A9-4359-A1B6-E08109115382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98A9-4359-A1B6-E08109115382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98A9-4359-A1B6-E08109115382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98A9-4359-A1B6-E08109115382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0.5766</c:v>
                </c:pt>
                <c:pt idx="1">
                  <c:v>0.36940000000000001</c:v>
                </c:pt>
                <c:pt idx="2">
                  <c:v>4.4999999999999998E-2</c:v>
                </c:pt>
                <c:pt idx="3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8A9-4359-A1B6-E08109115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0FBC-47E8-AA32-3A0267014624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0FBC-47E8-AA32-3A0267014624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0FBC-47E8-AA32-3A0267014624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0FBC-47E8-AA32-3A0267014624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0FBC-47E8-AA32-3A0267014624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I choose not to attend.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0.50460000000000005</c:v>
                </c:pt>
                <c:pt idx="1">
                  <c:v>0.33939999999999998</c:v>
                </c:pt>
                <c:pt idx="2">
                  <c:v>2.75E-2</c:v>
                </c:pt>
                <c:pt idx="3">
                  <c:v>0</c:v>
                </c:pt>
                <c:pt idx="4">
                  <c:v>0.12839999999999999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FBC-47E8-AA32-3A02670146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DB38-4D2F-BDF5-5ED0D06CADD8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DB38-4D2F-BDF5-5ED0D06CADD8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DB38-4D2F-BDF5-5ED0D06CADD8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DB38-4D2F-BDF5-5ED0D06CADD8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DB38-4D2F-BDF5-5ED0D06CADD8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I choose not to attend.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0.2883</c:v>
                </c:pt>
                <c:pt idx="1">
                  <c:v>0.2883</c:v>
                </c:pt>
                <c:pt idx="2">
                  <c:v>3.5999999999999997E-2</c:v>
                </c:pt>
                <c:pt idx="3">
                  <c:v>2.7E-2</c:v>
                </c:pt>
                <c:pt idx="4">
                  <c:v>0.3604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B38-4D2F-BDF5-5ED0D06CA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F006-4B55-9B87-D13A129DBCA1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F006-4B55-9B87-D13A129DBCA1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F006-4B55-9B87-D13A129DBCA1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F006-4B55-9B87-D13A129DBCA1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F006-4B55-9B87-D13A129DBCA1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I choose not to attend.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0.34549999999999997</c:v>
                </c:pt>
                <c:pt idx="1">
                  <c:v>0.42730000000000001</c:v>
                </c:pt>
                <c:pt idx="2">
                  <c:v>2.7300000000000001E-2</c:v>
                </c:pt>
                <c:pt idx="3">
                  <c:v>9.1000000000000004E-3</c:v>
                </c:pt>
                <c:pt idx="4">
                  <c:v>0.19089999999999999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006-4B55-9B87-D13A129DBC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538C-449C-A416-78C078495FB8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538C-449C-A416-78C078495FB8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538C-449C-A416-78C078495FB8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538C-449C-A416-78C078495FB8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538C-449C-A416-78C078495FB8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I choose not to attend.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0.47749999999999998</c:v>
                </c:pt>
                <c:pt idx="1">
                  <c:v>0.43240000000000001</c:v>
                </c:pt>
                <c:pt idx="2">
                  <c:v>2.7E-2</c:v>
                </c:pt>
                <c:pt idx="3">
                  <c:v>8.9999999999999993E-3</c:v>
                </c:pt>
                <c:pt idx="4">
                  <c:v>5.4100000000000002E-2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38C-449C-A416-78C078495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0771-4F19-88C1-DEC0A35FDF6A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0771-4F19-88C1-DEC0A35FDF6A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0771-4F19-88C1-DEC0A35FDF6A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0771-4F19-88C1-DEC0A35FDF6A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0771-4F19-88C1-DEC0A35FDF6A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I choose not to attend.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0.4234</c:v>
                </c:pt>
                <c:pt idx="1">
                  <c:v>0.22520000000000001</c:v>
                </c:pt>
                <c:pt idx="2">
                  <c:v>5.4100000000000002E-2</c:v>
                </c:pt>
                <c:pt idx="3">
                  <c:v>8.9999999999999993E-3</c:v>
                </c:pt>
                <c:pt idx="4">
                  <c:v>0.2883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771-4F19-88C1-DEC0A35FDF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26B1-4DAF-AFC1-786A276E1B6F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26B1-4DAF-AFC1-786A276E1B6F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26B1-4DAF-AFC1-786A276E1B6F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26B1-4DAF-AFC1-786A276E1B6F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26B1-4DAF-AFC1-786A276E1B6F}"/>
              </c:ext>
            </c:extLst>
          </c:dPt>
          <c:cat>
            <c:strRef>
              <c:f>Sheet1!$A$2:$A$6</c:f>
              <c:strCache>
                <c:ptCount val="5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  <c:pt idx="4">
                  <c:v>Not Applicable.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0.56759999999999999</c:v>
                </c:pt>
                <c:pt idx="1">
                  <c:v>0.34229999999999999</c:v>
                </c:pt>
                <c:pt idx="2">
                  <c:v>8.9999999999999993E-3</c:v>
                </c:pt>
                <c:pt idx="3">
                  <c:v>8.9999999999999993E-3</c:v>
                </c:pt>
                <c:pt idx="4">
                  <c:v>7.2099999999999997E-2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6B1-4DAF-AFC1-786A276E1B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AB90-4FAE-B8C7-20F9911AB9A4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AB90-4FAE-B8C7-20F9911AB9A4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AB90-4FAE-B8C7-20F9911AB9A4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AB90-4FAE-B8C7-20F9911AB9A4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0.60909999999999997</c:v>
                </c:pt>
                <c:pt idx="1">
                  <c:v>0.3</c:v>
                </c:pt>
                <c:pt idx="2">
                  <c:v>8.1799999999999998E-2</c:v>
                </c:pt>
                <c:pt idx="3">
                  <c:v>9.1000000000000004E-3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B90-4FAE-B8C7-20F9911AB9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ED18-47F3-9E82-68349FCE61FC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ED18-47F3-9E82-68349FCE61FC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ED18-47F3-9E82-68349FCE61FC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ED18-47F3-9E82-68349FCE61FC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0.48649999999999999</c:v>
                </c:pt>
                <c:pt idx="1">
                  <c:v>0.45050000000000001</c:v>
                </c:pt>
                <c:pt idx="2">
                  <c:v>5.4100000000000002E-2</c:v>
                </c:pt>
                <c:pt idx="3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18-47F3-9E82-68349FCE61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DEBC-433A-86F1-CE6F375927E4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DEBC-433A-86F1-CE6F375927E4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DEBC-433A-86F1-CE6F375927E4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DEBC-433A-86F1-CE6F375927E4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DEBC-433A-86F1-CE6F375927E4}"/>
              </c:ext>
            </c:extLst>
          </c:dPt>
          <c:cat>
            <c:strRef>
              <c:f>Sheet1!$A$2:$A$6</c:f>
              <c:strCache>
                <c:ptCount val="5"/>
                <c:pt idx="0">
                  <c:v>4 - Strongly Agree</c:v>
                </c:pt>
                <c:pt idx="1">
                  <c:v>3 - Agree</c:v>
                </c:pt>
                <c:pt idx="2">
                  <c:v>2 - Disagree</c:v>
                </c:pt>
                <c:pt idx="3">
                  <c:v>1 - Strongly Disagree</c:v>
                </c:pt>
                <c:pt idx="4">
                  <c:v>Not Applicable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0.27929999999999999</c:v>
                </c:pt>
                <c:pt idx="1">
                  <c:v>0.2432</c:v>
                </c:pt>
                <c:pt idx="2">
                  <c:v>4.4999999999999998E-2</c:v>
                </c:pt>
                <c:pt idx="3">
                  <c:v>8.9999999999999993E-3</c:v>
                </c:pt>
                <c:pt idx="4">
                  <c:v>0.4234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EBC-433A-86F1-CE6F375927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0883-4B60-8106-8D41F96649F9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0883-4B60-8106-8D41F96649F9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0883-4B60-8106-8D41F96649F9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0883-4B60-8106-8D41F96649F9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0883-4B60-8106-8D41F96649F9}"/>
              </c:ext>
            </c:extLst>
          </c:dPt>
          <c:cat>
            <c:strRef>
              <c:f>Sheet1!$A$2:$A$6</c:f>
              <c:strCache>
                <c:ptCount val="5"/>
                <c:pt idx="0">
                  <c:v>4 - Strongly Agree</c:v>
                </c:pt>
                <c:pt idx="1">
                  <c:v>3 - Agree</c:v>
                </c:pt>
                <c:pt idx="2">
                  <c:v>2 - Disagree</c:v>
                </c:pt>
                <c:pt idx="3">
                  <c:v>1 - Strongly Disagree</c:v>
                </c:pt>
                <c:pt idx="4">
                  <c:v>Not Applicable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0.23419999999999999</c:v>
                </c:pt>
                <c:pt idx="1">
                  <c:v>0.26129999999999998</c:v>
                </c:pt>
                <c:pt idx="2">
                  <c:v>1.7999999999999999E-2</c:v>
                </c:pt>
                <c:pt idx="3">
                  <c:v>0</c:v>
                </c:pt>
                <c:pt idx="4">
                  <c:v>0.48649999999999999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883-4B60-8106-8D41F96649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8F41-4D5C-820D-9D1A0A7165BE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8F41-4D5C-820D-9D1A0A7165BE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8F41-4D5C-820D-9D1A0A7165BE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8F41-4D5C-820D-9D1A0A7165BE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8F41-4D5C-820D-9D1A0A7165BE}"/>
              </c:ext>
            </c:extLst>
          </c:dPt>
          <c:cat>
            <c:strRef>
              <c:f>Sheet1!$A$2:$A$6</c:f>
              <c:strCache>
                <c:ptCount val="5"/>
                <c:pt idx="0">
                  <c:v>4 - Strongly Agree</c:v>
                </c:pt>
                <c:pt idx="1">
                  <c:v>3 - Agree</c:v>
                </c:pt>
                <c:pt idx="2">
                  <c:v>2 - Disagree</c:v>
                </c:pt>
                <c:pt idx="3">
                  <c:v>1 - Strongly Disagree</c:v>
                </c:pt>
                <c:pt idx="4">
                  <c:v>I choose not to participate.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0.38740000000000002</c:v>
                </c:pt>
                <c:pt idx="1">
                  <c:v>0.32429999999999998</c:v>
                </c:pt>
                <c:pt idx="2">
                  <c:v>5.4100000000000002E-2</c:v>
                </c:pt>
                <c:pt idx="3">
                  <c:v>0</c:v>
                </c:pt>
                <c:pt idx="4">
                  <c:v>0.23419999999999999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F41-4D5C-820D-9D1A0A7165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C11D-43DE-958A-AEE6CC451D8D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C11D-43DE-958A-AEE6CC451D8D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C11D-43DE-958A-AEE6CC451D8D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C11D-43DE-958A-AEE6CC451D8D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0.3962</c:v>
                </c:pt>
                <c:pt idx="1">
                  <c:v>0.50939999999999996</c:v>
                </c:pt>
                <c:pt idx="2">
                  <c:v>6.6000000000000003E-2</c:v>
                </c:pt>
                <c:pt idx="3">
                  <c:v>2.8299999999999999E-2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11D-43DE-958A-AEE6CC451D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8AC2-44C9-8448-4C062E341AB2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8AC2-44C9-8448-4C062E341AB2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8AC2-44C9-8448-4C062E341AB2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8AC2-44C9-8448-4C062E341AB2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8AC2-44C9-8448-4C062E341AB2}"/>
              </c:ext>
            </c:extLst>
          </c:dPt>
          <c:cat>
            <c:strRef>
              <c:f>Sheet1!$A$2:$A$6</c:f>
              <c:strCache>
                <c:ptCount val="5"/>
                <c:pt idx="0">
                  <c:v>4 - Strongly Agree</c:v>
                </c:pt>
                <c:pt idx="1">
                  <c:v>3 - Agree</c:v>
                </c:pt>
                <c:pt idx="2">
                  <c:v>2 - Disagree</c:v>
                </c:pt>
                <c:pt idx="3">
                  <c:v>1 - Strongly Disagree</c:v>
                </c:pt>
                <c:pt idx="4">
                  <c:v>Check here if you choose not to use this service.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0.46300000000000002</c:v>
                </c:pt>
                <c:pt idx="1">
                  <c:v>0.25929999999999997</c:v>
                </c:pt>
                <c:pt idx="2">
                  <c:v>5.5599999999999997E-2</c:v>
                </c:pt>
                <c:pt idx="3">
                  <c:v>9.2999999999999992E-3</c:v>
                </c:pt>
                <c:pt idx="4">
                  <c:v>0.21299999999999999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AC2-44C9-8448-4C062E341A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C89C-45D4-8C8C-9823F66F1903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C89C-45D4-8C8C-9823F66F1903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C89C-45D4-8C8C-9823F66F1903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C89C-45D4-8C8C-9823F66F1903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0.65449999999999997</c:v>
                </c:pt>
                <c:pt idx="1">
                  <c:v>0.34549999999999997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89C-45D4-8C8C-9823F66F19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7436-448A-B23C-206F6415AE14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7436-448A-B23C-206F6415AE14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7436-448A-B23C-206F6415AE14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7436-448A-B23C-206F6415AE14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 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0.43519999999999998</c:v>
                </c:pt>
                <c:pt idx="1">
                  <c:v>0.51849999999999996</c:v>
                </c:pt>
                <c:pt idx="2">
                  <c:v>3.6999999999999998E-2</c:v>
                </c:pt>
                <c:pt idx="3">
                  <c:v>9.2999999999999992E-3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436-448A-B23C-206F6415A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5CC8-435E-804A-4D39645FCCA6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5CC8-435E-804A-4D39645FCCA6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5CC8-435E-804A-4D39645FCCA6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5CC8-435E-804A-4D39645FCCA6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0.43640000000000001</c:v>
                </c:pt>
                <c:pt idx="1">
                  <c:v>0.51819999999999999</c:v>
                </c:pt>
                <c:pt idx="2">
                  <c:v>4.5499999999999999E-2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CC8-435E-804A-4D39645FC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5742-421C-8F72-AF32AB7927CA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5742-421C-8F72-AF32AB7927CA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5742-421C-8F72-AF32AB7927CA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5742-421C-8F72-AF32AB7927CA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0.36940000000000001</c:v>
                </c:pt>
                <c:pt idx="1">
                  <c:v>0.56759999999999999</c:v>
                </c:pt>
                <c:pt idx="2">
                  <c:v>6.3100000000000003E-2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742-421C-8F72-AF32AB792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A5E3-4FB9-BB9B-669A77BADF4A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A5E3-4FB9-BB9B-669A77BADF4A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A5E3-4FB9-BB9B-669A77BADF4A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A5E3-4FB9-BB9B-669A77BADF4A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0.33029999999999998</c:v>
                </c:pt>
                <c:pt idx="1">
                  <c:v>0.55959999999999999</c:v>
                </c:pt>
                <c:pt idx="2">
                  <c:v>0.1009</c:v>
                </c:pt>
                <c:pt idx="3">
                  <c:v>9.1999999999999998E-3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5E3-4FB9-BB9B-669A77BADF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48A8-4CA5-9E17-8A43B07707A0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48A8-4CA5-9E17-8A43B07707A0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48A8-4CA5-9E17-8A43B07707A0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48A8-4CA5-9E17-8A43B07707A0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48A8-4CA5-9E17-8A43B07707A0}"/>
              </c:ext>
            </c:extLst>
          </c:dPt>
          <c:cat>
            <c:strRef>
              <c:f>Sheet1!$A$2:$A$6</c:f>
              <c:strCache>
                <c:ptCount val="5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  <c:pt idx="4">
                  <c:v>Does not apply to me.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0.40539999999999998</c:v>
                </c:pt>
                <c:pt idx="1">
                  <c:v>0.40539999999999998</c:v>
                </c:pt>
                <c:pt idx="2">
                  <c:v>2.7E-2</c:v>
                </c:pt>
                <c:pt idx="3">
                  <c:v>0</c:v>
                </c:pt>
                <c:pt idx="4">
                  <c:v>0.16220000000000001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8A8-4CA5-9E17-8A43B07707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97AA-42AE-B73C-1AB9B1021831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97AA-42AE-B73C-1AB9B1021831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97AA-42AE-B73C-1AB9B1021831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97AA-42AE-B73C-1AB9B1021831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97AA-42AE-B73C-1AB9B1021831}"/>
              </c:ext>
            </c:extLst>
          </c:dPt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I have not brought forward a concern.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0.27029999999999998</c:v>
                </c:pt>
                <c:pt idx="1">
                  <c:v>0.56759999999999999</c:v>
                </c:pt>
                <c:pt idx="2">
                  <c:v>1.7999999999999999E-2</c:v>
                </c:pt>
                <c:pt idx="3">
                  <c:v>1.7999999999999999E-2</c:v>
                </c:pt>
                <c:pt idx="4">
                  <c:v>0.12609999999999999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7AA-42AE-B73C-1AB9B10218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64D5-4AEB-BDC0-2BF696969702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64D5-4AEB-BDC0-2BF696969702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64D5-4AEB-BDC0-2BF696969702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64D5-4AEB-BDC0-2BF696969702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0.3226</c:v>
                </c:pt>
                <c:pt idx="1">
                  <c:v>0.5484</c:v>
                </c:pt>
                <c:pt idx="2">
                  <c:v>0.1075</c:v>
                </c:pt>
                <c:pt idx="3">
                  <c:v>2.1499999999999998E-2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D5-4AEB-BDC0-2BF6969697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CEDD-4516-BA61-F49F8B4E5F7C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CEDD-4516-BA61-F49F8B4E5F7C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CEDD-4516-BA61-F49F8B4E5F7C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CEDD-4516-BA61-F49F8B4E5F7C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0.30530000000000002</c:v>
                </c:pt>
                <c:pt idx="1">
                  <c:v>0.62109999999999999</c:v>
                </c:pt>
                <c:pt idx="2">
                  <c:v>6.3200000000000006E-2</c:v>
                </c:pt>
                <c:pt idx="3">
                  <c:v>1.0500000000000001E-2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EDD-4516-BA61-F49F8B4E5F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367B-4C93-A0FA-2E21DF3E960D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367B-4C93-A0FA-2E21DF3E960D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367B-4C93-A0FA-2E21DF3E960D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367B-4C93-A0FA-2E21DF3E960D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0.3579</c:v>
                </c:pt>
                <c:pt idx="1">
                  <c:v>0.56840000000000002</c:v>
                </c:pt>
                <c:pt idx="2">
                  <c:v>6.3200000000000006E-2</c:v>
                </c:pt>
                <c:pt idx="3">
                  <c:v>1.0500000000000001E-2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67B-4C93-A0FA-2E21DF3E96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CB42-41F0-A427-763834B64216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CB42-41F0-A427-763834B64216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CB42-41F0-A427-763834B64216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CB42-41F0-A427-763834B64216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0.59430000000000005</c:v>
                </c:pt>
                <c:pt idx="1">
                  <c:v>0.32079999999999997</c:v>
                </c:pt>
                <c:pt idx="2">
                  <c:v>7.5499999999999998E-2</c:v>
                </c:pt>
                <c:pt idx="3">
                  <c:v>9.4000000000000004E-3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B42-41F0-A427-763834B642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AB93-44DF-A949-E15DB68BD0AB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AB93-44DF-A949-E15DB68BD0AB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AB93-44DF-A949-E15DB68BD0AB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AB93-44DF-A949-E15DB68BD0AB}"/>
              </c:ext>
            </c:extLst>
          </c:dPt>
          <c:cat>
            <c:strRef>
              <c:f>Sheet1!$A$2:$A$5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0.49540000000000001</c:v>
                </c:pt>
                <c:pt idx="1">
                  <c:v>0.46789999999999998</c:v>
                </c:pt>
                <c:pt idx="2">
                  <c:v>3.6700000000000003E-2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B93-44DF-A949-E15DB68BD0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51A5-4850-BAFB-1964A0FEBB17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51A5-4850-BAFB-1964A0FEBB17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51A5-4850-BAFB-1964A0FEBB17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51A5-4850-BAFB-1964A0FEBB17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51A5-4850-BAFB-1964A0FEBB17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51A5-4850-BAFB-1964A0FEBB17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51A5-4850-BAFB-1964A0FEBB17}"/>
              </c:ext>
            </c:extLst>
          </c:dPt>
          <c:dPt>
            <c:idx val="7"/>
            <c:invertIfNegative val="0"/>
            <c:bubble3D val="0"/>
            <c:spPr>
              <a:solidFill>
                <a:srgbClr val="C7B87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51A5-4850-BAFB-1964A0FEBB17}"/>
              </c:ext>
            </c:extLst>
          </c:dPt>
          <c:cat>
            <c:strRef>
              <c:f>Sheet1!$A$2:$A$9</c:f>
              <c:strCache>
                <c:ptCount val="8"/>
                <c:pt idx="0">
                  <c:v>Belmont Long Term Care</c:v>
                </c:pt>
                <c:pt idx="1">
                  <c:v>Fairmount Home for the Aged</c:v>
                </c:pt>
                <c:pt idx="2">
                  <c:v>Friendly Manor</c:v>
                </c:pt>
                <c:pt idx="3">
                  <c:v>Hastings Manor</c:v>
                </c:pt>
                <c:pt idx="4">
                  <c:v>Hastings Centennial Manor</c:v>
                </c:pt>
                <c:pt idx="5">
                  <c:v>The John M Parrott Centre</c:v>
                </c:pt>
                <c:pt idx="6">
                  <c:v>Stirling Manor</c:v>
                </c:pt>
                <c:pt idx="7">
                  <c:v>EJ McQuigge Lodge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1A5-4850-BAFB-1964A0FEBB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2022-40BA-A929-052C2467F74B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2022-40BA-A929-052C2467F74B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2022-40BA-A929-052C2467F74B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2022-40BA-A929-052C2467F74B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2022-40BA-A929-052C2467F74B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2022-40BA-A929-052C2467F74B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2022-40BA-A929-052C2467F74B}"/>
              </c:ext>
            </c:extLst>
          </c:dPt>
          <c:dPt>
            <c:idx val="7"/>
            <c:invertIfNegative val="0"/>
            <c:bubble3D val="0"/>
            <c:spPr>
              <a:solidFill>
                <a:srgbClr val="C7B87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2022-40BA-A929-052C2467F74B}"/>
              </c:ext>
            </c:extLst>
          </c:dPt>
          <c:dPt>
            <c:idx val="8"/>
            <c:invertIfNegative val="0"/>
            <c:bubble3D val="0"/>
            <c:spPr>
              <a:solidFill>
                <a:srgbClr val="DB4D5C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1-2022-40BA-A929-052C2467F74B}"/>
              </c:ext>
            </c:extLst>
          </c:dPt>
          <c:dPt>
            <c:idx val="9"/>
            <c:invertIfNegative val="0"/>
            <c:bubble3D val="0"/>
            <c:spPr>
              <a:solidFill>
                <a:srgbClr val="76808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3-2022-40BA-A929-052C2467F74B}"/>
              </c:ext>
            </c:extLst>
          </c:dPt>
          <c:dPt>
            <c:idx val="1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5-2022-40BA-A929-052C2467F74B}"/>
              </c:ext>
            </c:extLst>
          </c:dPt>
          <c:dPt>
            <c:idx val="1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7-2022-40BA-A929-052C2467F74B}"/>
              </c:ext>
            </c:extLst>
          </c:dPt>
          <c:cat>
            <c:strRef>
              <c:f>Sheet1!$A$2:$A$13</c:f>
              <c:strCache>
                <c:ptCount val="12"/>
                <c:pt idx="0">
                  <c:v>Beech</c:v>
                </c:pt>
                <c:pt idx="1">
                  <c:v>Spruce</c:v>
                </c:pt>
                <c:pt idx="2">
                  <c:v>Elm</c:v>
                </c:pt>
                <c:pt idx="3">
                  <c:v>Pine</c:v>
                </c:pt>
                <c:pt idx="4">
                  <c:v>Birch</c:v>
                </c:pt>
                <c:pt idx="5">
                  <c:v>Maple</c:v>
                </c:pt>
                <c:pt idx="6">
                  <c:v>Cedar</c:v>
                </c:pt>
                <c:pt idx="7">
                  <c:v>Oak</c:v>
                </c:pt>
                <c:pt idx="8">
                  <c:v>Glanmire Street</c:v>
                </c:pt>
                <c:pt idx="9">
                  <c:v>Chedder Street</c:v>
                </c:pt>
                <c:pt idx="10">
                  <c:v>Hybla Street</c:v>
                </c:pt>
                <c:pt idx="11">
                  <c:v>Thanet Street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0.13950000000000001</c:v>
                </c:pt>
                <c:pt idx="1">
                  <c:v>9.2999999999999999E-2</c:v>
                </c:pt>
                <c:pt idx="2">
                  <c:v>0.22090000000000001</c:v>
                </c:pt>
                <c:pt idx="3">
                  <c:v>1.1599999999999999E-2</c:v>
                </c:pt>
                <c:pt idx="4">
                  <c:v>0.13950000000000001</c:v>
                </c:pt>
                <c:pt idx="5">
                  <c:v>5.8099999999999999E-2</c:v>
                </c:pt>
                <c:pt idx="6">
                  <c:v>0.13950000000000001</c:v>
                </c:pt>
                <c:pt idx="7">
                  <c:v>0.1744</c:v>
                </c:pt>
                <c:pt idx="8">
                  <c:v>2.3300000000000001E-2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2022-40BA-A929-052C2467F7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2BE2-41B2-9539-F6C6FB0B64CC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2BE2-41B2-9539-F6C6FB0B64CC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2BE2-41B2-9539-F6C6FB0B64CC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2BE2-41B2-9539-F6C6FB0B64CC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0.38740000000000002</c:v>
                </c:pt>
                <c:pt idx="1">
                  <c:v>0.45050000000000001</c:v>
                </c:pt>
                <c:pt idx="2">
                  <c:v>0.1351</c:v>
                </c:pt>
                <c:pt idx="3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BE2-41B2-9539-F6C6FB0B64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1F2E-455C-B908-7646C9A174F6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1F2E-455C-B908-7646C9A174F6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1F2E-455C-B908-7646C9A174F6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1F2E-455C-B908-7646C9A174F6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0.35139999999999999</c:v>
                </c:pt>
                <c:pt idx="1">
                  <c:v>0.39639999999999997</c:v>
                </c:pt>
                <c:pt idx="2">
                  <c:v>0.17119999999999999</c:v>
                </c:pt>
                <c:pt idx="3">
                  <c:v>8.1100000000000005E-2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F2E-455C-B908-7646C9A174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AA13-43BB-9F1E-AF7B263551A3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AA13-43BB-9F1E-AF7B263551A3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AA13-43BB-9F1E-AF7B263551A3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AA13-43BB-9F1E-AF7B263551A3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AA13-43BB-9F1E-AF7B263551A3}"/>
              </c:ext>
            </c:extLst>
          </c:dPt>
          <c:cat>
            <c:strRef>
              <c:f>Sheet1!$A$2:$A$6</c:f>
              <c:strCache>
                <c:ptCount val="5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  <c:pt idx="4">
                  <c:v>Does not apply to me.  I provide my own care.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0.41820000000000002</c:v>
                </c:pt>
                <c:pt idx="1">
                  <c:v>0.35449999999999998</c:v>
                </c:pt>
                <c:pt idx="2">
                  <c:v>7.2700000000000001E-2</c:v>
                </c:pt>
                <c:pt idx="3">
                  <c:v>9.1000000000000004E-3</c:v>
                </c:pt>
                <c:pt idx="4">
                  <c:v>0.14549999999999999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13-43BB-9F1E-AF7B26355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3D0C-4689-9596-95E6737AD809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3D0C-4689-9596-95E6737AD809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3D0C-4689-9596-95E6737AD809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3D0C-4689-9596-95E6737AD809}"/>
              </c:ext>
            </c:extLst>
          </c:dPt>
          <c:cat>
            <c:strRef>
              <c:f>Sheet1!$A$2:$A$5</c:f>
              <c:strCache>
                <c:ptCount val="4"/>
                <c:pt idx="0">
                  <c:v>4 - Strongly agree</c:v>
                </c:pt>
                <c:pt idx="1">
                  <c:v>3 - Agree</c:v>
                </c:pt>
                <c:pt idx="2">
                  <c:v>2 - Disagree</c:v>
                </c:pt>
                <c:pt idx="3">
                  <c:v>1 - Strongly disagree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0.40539999999999998</c:v>
                </c:pt>
                <c:pt idx="1">
                  <c:v>0.44140000000000001</c:v>
                </c:pt>
                <c:pt idx="2">
                  <c:v>9.9099999999999994E-2</c:v>
                </c:pt>
                <c:pt idx="3">
                  <c:v>5.4100000000000002E-2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0C-4689-9596-95E6737AD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487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136" y="1005080"/>
            <a:ext cx="8229600" cy="3569013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322" y="627419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3937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598A6424-24D4-9A7A-503B-1810D9718646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D6880F-98FC-C70E-7434-35DAC835CC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7787252" cy="1234730"/>
          </a:xfrm>
        </p:spPr>
        <p:txBody>
          <a:bodyPr anchor="b"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style (only changes made to the parent slide will be reflected in the app)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6162" y="3729038"/>
            <a:ext cx="2938463" cy="38576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slide subtitle style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B397FB30-D0E6-47F8-D354-616B0E20A00C}"/>
              </a:ext>
            </a:extLst>
          </p:cNvPr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4C1F35-7934-3723-FBBD-74C99BCA9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58633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DF05C82-1244-9CA3-984A-2EEF32F7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060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5CE0200-F192-0824-3C26-E467CCA0AF48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AE7EF1-F906-EB3F-7B2E-99EE2BAA37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81143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570" y="666350"/>
            <a:ext cx="5332506" cy="249144"/>
          </a:xfrm>
        </p:spPr>
        <p:txBody>
          <a:bodyPr/>
          <a:lstStyle/>
          <a:p>
            <a:pPr lvl="0"/>
            <a:r>
              <a:rPr lang="en-US" dirty="0"/>
              <a:t>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FE2B938-E785-E802-7A9A-5AD4FEF6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3976" y="4811867"/>
            <a:ext cx="630279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13756DC3-62A3-EAD0-0902-502D886CC750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750C52-00F9-42B7-9AC0-F5417C88D4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4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270516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70" y="666350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FE218-D8C1-4598-C115-912209DA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8920" y="4811866"/>
            <a:ext cx="638099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1" r:id="rId3"/>
    <p:sldLayoutId id="2147483675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Resident Annual Satisfaction Survey 2023 - How are we doing?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Friday, February 02, 2024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Q4: I feel that team members (nursing staff - PSW, RPN, RN) appreciate / respect my personal privacy.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48.65%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45.05%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5.41%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Q54: The Home responds to my questions / concerns in a timely manner.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109   Skipped: 3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33.03%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55.96%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10.09%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Q55: The Home resolves my concern(s) to my satisfaction.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Q55: The Home resolves my concern(s) to my satisfaction.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27.03%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56.76%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1.80%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1.80%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have not brought forward a concern.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12.61%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Q57: During this past year, the Home has kept me informed of the COVID-19 policies, procedures and changes?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93   Skipped: 19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Q57: During this past year, the Home has kept me informed of the COVID-19 policies, procedures and changes?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93   Skipped: 19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32.26%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54.84%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10.75%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2.15%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Q58: With the COVID 19 precautions considered, I was given appropriate opportunities to connect with my loved ones including virtual (zoom, facetime, skype),  outdoor and indoor visits, phone calls and in person visits.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95   Skipped: 17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Q58: With the COVID 19 precautions considered, I was given appropriate opportunities to connect with my loved ones including virtual (zoom, facetime, skype),  outdoor and indoor visits, phone calls and in person visits.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95   Skipped: 17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30.53%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62.11%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6.32%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1.05%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Q59: During this year, I felt that the Home was taking appropriate precautions for the COVID -19 pandemic that helped me to feel safe.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95   Skipped: 17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Q59: During this year, I felt that the Home was taking appropriate precautions for the COVID -19 pandemic that helped me to feel safe.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95   Skipped: 17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35.79%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56.84%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6.32%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1.05%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Q61: I would recommend this Home to others.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106   Skipped: 6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Q5: Team members (nursing staff), take into consideration my religious, ethnic and cultural values.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Q61: I would recommend this Home to others.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106   Skipped: 6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59.43%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32.08%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7.55%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Q62: Overall, I am happy with the Home and the team members (staff).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109   Skipped: 3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Q62: Overall, I am happy with the Home and the team members (staff).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109   Skipped: 3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49.54%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46.79%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3.67%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Q65: I am completing the survey for the following Home: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112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Q65: I am completing the survey for the following Home: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112   Skipped: 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Belmont Long Term Care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Fairmount Home for the Aged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Friendly Manor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Hastings Manor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Hastings Centennial Manor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The John M Parrott Centre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Stirling Manor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EJ McQuigge Lodge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Q66: I reside in the following Resident Home Area: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86   Skipped: 26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Q66: I reside in the following Resident Home Area: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86   Skipped: 26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Beech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13.95%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Spruce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9.30%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Elm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22.09%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Pine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1.16%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Birch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13.95%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Maple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5.81%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Cedar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13.95%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Oak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17.44%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Glanmire Street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2.33%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Chedder Street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Hybla Street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Thanet Street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Q5: Team members (nursing staff), take into consideration my religious, ethnic and cultural values.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40.54%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40.54%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2.70%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Does not apply to me.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16.22%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Q6: I am encouraged and / or involved in decisions about my care.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Q6: I am encouraged and / or involved in decisions about my care.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38.74%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45.05%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13.51%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2.70%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Q7: Team Members answer when I call (when they do so, they are respectful - knock on the door, introduce themselves, etc.)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Q7: Team Members answer when I call (when they do so, they are respectful - knock on the door, introduce themselves, etc.)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35.14%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39.64%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17.12%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8.11%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Q8: Good personal care is provided to me (tooth brushing, bathing and dressing)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Q8: Good personal care is provided to me (tooth brushing, bathing and dressing)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41.82%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35.45%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7.27%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Does not apply to me.  I provide my own care.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14.55%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Q9: Team Members (nursing staff) actively listen to me (listen and acknowledge what I am saying).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Date Created: Wednesday, September 20, 2023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375</a:t>
            </a:r>
            <a:endParaRPr dirty="0"/>
          </a:p>
        </p:txBody>
      </p:sp>
      <p:sp>
        <p:nvSpPr>
          <p:cNvPr id="4" name="Text Placa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Total Responses</a:t>
            </a:r>
            <a:endParaRPr dirty="0"/>
          </a:p>
        </p:txBody>
      </p:sp>
      <p:sp>
        <p:nvSpPr>
          <p:cNvPr id="5" name="Text Placa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Complete Responses: 375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Q9: Team Members (nursing staff) actively listen to me (listen and acknowledge what I am saying).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40.54%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44.14%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9.91%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5.41%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Q10: My preferences are respected regarding bathing (day/time/bath or shower)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Q10: My preferences are respected regarding bathing (day/time/bath or shower)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42.34%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46.85%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6.31%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4.50%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Q11: My preferences are respected regarding time I prefer to go to bed.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109   Skipped: 3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Q11: My preferences are respected regarding time I prefer to go to bed.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109   Skipped: 3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46.79%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47.71%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3.67%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1.83%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Q12: My preferences are respected regarding time I prefer to get up.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Q12: My preferences are respected regarding time I prefer to get up.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41.82%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47.27%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9.09%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1.82%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Q13: I am given enough information about changes in my medication, physical condition and plan of care to feel capable of giving my consent.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Q13: I am given enough information about changes in my medication, physical condition and plan of care to feel capable of giving my consent.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39.09%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49.09%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10.91%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Q14: I am given timely information on how I may access external healthcare services (ie. dental, advanced foot care, hearing services)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Q1: How did you complete this survey?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109   Skipped: 3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Q14: I am given timely information on how I may access external healthcare services (ie. dental, advanced foot care, hearing services)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18.18%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50.0%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12.73%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Check here if you have not required these services yet.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19.09%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Q15: The incontinence products (briefs, pads, liners) provided in the Home meet my needs.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Q15: The incontinence products (briefs, pads, liners) provided in the Home meet my needs.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33.64%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39.09%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10.91%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Check here if you do not use or require products from the Home.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16.36%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Q16: I am satisfied with the medical attention provided by my Physician (and Nurse Practitioner, if applicable)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Q16: I am satisfied with the medical attention provided by my Physician (and Nurse Practitioner, if applicable)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37.84%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45.05%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15.32%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1.80%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Q18: The overall cleanliness of the Home.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Q18: The overall cleanliness of the Home.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69.09%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25.45%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1.82%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3.64%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Q19: I Feel safe and secure with all team members (all staff).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Q19: I Feel safe and secure with all team members (all staff).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63.06%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27.93%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8.11%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Q20: I Feel safe and secure with other residents.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Q1: How did you complete this survey?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109   Skipped: 3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Self (resident alone)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22.94%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Self with some assistance (volunteer or family member reads questions and / or writes down resident responses).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70.64%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Family, POA, relative or friend (minimal consultation with resident)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6.42%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Q20: I Feel safe and secure with other residents.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38.74%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45.05%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12.61%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3.60%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Q21: I Feel safe and secure in my home environment.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Q21: I Feel safe and secure in my home environment.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48.65%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42.34%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8.11%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Q22: I Feel the gardens and grounds outside are inviting and well maintained.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Q22: I Feel the gardens and grounds outside are inviting and well maintained.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43.64%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50.0%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5.45%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Q23: I Feel the decor in public and shared areas is homelike.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Q23: I Feel the decor in public and shared areas is homelike.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42.73%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46.36%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Q24: The cleanliness and layout of my room.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Q24: The cleanliness and layout of my room.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56.76%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35.14%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8.11%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Q25: I Feel there is an overall homelike environment.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Q2: How long have you lived in the Home? OPTIONAL Question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98   Skipped: 14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Q25: I Feel there is an overall homelike environment.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38.18%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51.82%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7.27%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2.73%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Q27: Laundry Services: The Laundry Services provided over the past year. (ie. were they delivered timely and to the appropriate owner; quality of care of my clothing; missing items being found)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109   Skipped: 3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Q27: Laundry Services: The Laundry Services provided over the past year. (ie. were they delivered timely and to the appropriate owner; quality of care of my clothing; missing items being found)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109   Skipped: 3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35.78%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44.95%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7.34%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1.83%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Check here if you do not use the Laundry services provided in the Home.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10.09%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Q28: Overall, I am treated with kindness, courtesy, compassion, fairness, respect and dignity by the environmental team (staff) members (includes Housekeeping, Laundry, Maintenance staff)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104   Skipped: 8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Q28: Overall, I am treated with kindness, courtesy, compassion, fairness, respect and dignity by the environmental team (staff) members (includes Housekeeping, Laundry, Maintenance staff)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104   Skipped: 8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51.92%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48.08%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Q30: Mealtime Experiences:Menu Choices - I am offered meal options for breakfast / lunch / dinner.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Q30: Mealtime Experiences:Menu Choices - I am offered meal options for breakfast / lunch / dinner.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61.26%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31.53%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7.21%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Q31: The availability and choice of nourishments and between meal snacks.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Q31: The availability and choice of nourishments and between meal snacks.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44.55%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45.45%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9.09%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Q32: Temperature of meals were ok.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Q2: How long have you lived in the Home? OPTIONAL Question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98   Skipped: 14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Less than 1 year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44.90%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1 - 3 years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39.80%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4 - 10 years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10.20%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More than 10 years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5.10%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Q32: Temperature of meals were ok.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44.14%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46.85%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7.21%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1.80%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Q33: The food tastes good and I receive good portions.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Q33: The food tastes good and I receive good portions.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44.14%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48.65%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7.21%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Q34: Overall dining experience (service and atmosphere).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Q34: Overall dining experience (service and atmosphere).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39.64%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53.15%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7.21%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Q35: Overall, I am treated with kindness, courtesy, compassion, fairness, respect and dignity by the Dietary (staff) team members.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Q35: Overall, I am treated with kindness, courtesy, compassion, fairness, respect and dignity by the Dietary (staff) team members.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57.66%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36.94%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4.50%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Q37: I enjoy the Recreational / Emotional  Activities (manicures,bingo, art therapy, reminiscing).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109   Skipped: 3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Q37: I enjoy the Recreational / Emotional  Activities (manicures,bingo, art therapy, reminiscing).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109   Skipped: 3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50.46%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33.94%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2.75%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choose not to attend.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12.84%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Q38: I enjoy the Community Outings (shopping trips, lunches out, day trips)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Q3: I am treated with kindness, courtesy, compassion, fairness, respect and dignity.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Q38: I enjoy the Community Outings (shopping trips, lunches out, day trips)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28.83%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28.83%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3.60%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2.70%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choose not to attend.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36.04%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Q39: I enjoy the Intellectual Programs (trivia, reminiscing, current news events)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Q39: I enjoy the Intellectual Programs (trivia, reminiscing, current news events)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34.55%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42.73%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2.73%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choose not to attend.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19.09%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Q40: I enjoy the Social Programs (Special Events, resident socials, parties)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Q40: I enjoy the Social Programs (Special Events, resident socials, parties)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47.75%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43.24%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2.70%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choose not to attend.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5.41%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Q41: I enjoy the Spiritual Services (Church (in person/virtual/TV), Bible Study, hymn sing)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Q41: I enjoy the Spiritual Services (Church (in person/virtual/TV), Bible Study, hymn sing)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42.34%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22.52%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5.41%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choose not to attend.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28.83%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Q42: I am satisfied with the assistance / encouragement I receive from team members (Activation/Recreation staff) to enjoy a program.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Q42: I am satisfied with the assistance / encouragement I receive from team members (Activation/Recreation staff) to enjoy a program.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56.76%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34.23%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Not Applicable.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7.21%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Q43: I am always asked if I want to participate in activities happening in the Home.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Q3: I am treated with kindness, courtesy, compassion, fairness, respect and dignity.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52.73%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43.64%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3.64%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Q43: I am always asked if I want to participate in activities happening in the Home.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60.91%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30.0%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8.18%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Q44: I enjoy the Physiotherapy Services (heat therapy, range of motion, exercises)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Q44: I enjoy the Physiotherapy Services (heat therapy, range of motion, exercises)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 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27.93%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 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24.32%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4.50%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Not Applicable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42.34%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Q45: I enjoy the Restorative Care Program (ie. meal support, bladder training, range of motion, and/or walking program)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Q45: I enjoy the Restorative Care Program (ie. meal support, bladder training, range of motion, and/or walking program)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 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23.42%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 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26.13%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1.80%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Not Applicable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48.65%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Q46: I enjoy the Exercise Programs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Q46: I enjoy the Exercise Programs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 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38.74%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 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32.43%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5.41%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 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choose not to participate.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23.42%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Q47: I am satisfied with my involvement and / or the work of the Residents' Council in the Home.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106   Skipped: 6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Q47: I am satisfied with my involvement and / or the work of the Residents' Council in the Home.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106   Skipped: 6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39.62%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50.94%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6.60%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2.83%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Q48: I enjoy the Hairdressing Services (assistance, availability, friendliness)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108   Skipped: 4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Q4: I feel that team members (nursing staff - PSW, RPN, RN) appreciate / respect my personal privacy.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Q48: I enjoy the Hairdressing Services (assistance, availability, friendliness)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108   Skipped: 4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 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46.30%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 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25.93%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5.56%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Check here if you choose not to use this service.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21.30%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Q49: Overall, I am treated with kindness, courtesy, compassion, fairness, respect and dignity by the Activation/Recreation team (staff).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Q49: Overall, I am treated with kindness, courtesy, compassion, fairness, respect and dignity by the Activation/Recreation team (staff).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65.45%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72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34.55%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Q51: I can share my opinion without fear of consequences.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108   Skipped: 4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Q51: I can share my opinion without fear of consequences.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108   Skipped: 4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4 - 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43.52%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3 - 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51.85%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56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2 -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3.70%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1 - 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0.93%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Q52: Team members (staff) care about any issues I may convey, I feel listened to.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Q52: Team members (staff) care about any issues I may convey, I feel listened to.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110   Skipped: 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43.64%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48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51.82%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4.55%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Q53: Team members (staff) take the time to understand my concerns.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Q53: Team members (staff) take the time to understand my concerns.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111   Skipped: 1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/>
        </p:nvGraphicFramePr>
        <p:xfrm>
          <a:off x="961534" y="1390848"/>
          <a:ext cx="7220932" cy="28041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3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36.94%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56.76%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63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6.31%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Strongly Disagree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111</a:t>
                      </a:r>
                    </a:p>
                  </a:txBody>
                  <a:tcPr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Q54: The Home responds to my questions / concerns in a timely manner.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109   Skipped: 3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nor xmlns="c021aa8b-5acd-4548-abfb-800ff83e7c63">Hastings</Manor>
    <Topic xmlns="5f3b3f74-30b1-427a-a7ed-c6dafb7f9bc1" xsi:nil="true"/>
    <Year xmlns="5f3b3f74-30b1-427a-a7ed-c6dafb7f9bc1" xsi:nil="true"/>
    <Category xmlns="cff10c79-5c8d-410a-b86f-7452e2bc4064" xsi:nil="true"/>
    <DocumentType xmlns="cff10c79-5c8d-410a-b86f-7452e2bc4064">Results</DocumentTyp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18 - Long Term Care Operations" ma:contentTypeID="0x01010048CFD5B4EDE24B4A8220D13FA3C3485A6800CF3F24509A230540A7680B37F32FEEFC" ma:contentTypeVersion="19" ma:contentTypeDescription="Create a new document." ma:contentTypeScope="" ma:versionID="4346223d15e608ad05a9e70b5bc42512">
  <xsd:schema xmlns:xsd="http://www.w3.org/2001/XMLSchema" xmlns:xs="http://www.w3.org/2001/XMLSchema" xmlns:p="http://schemas.microsoft.com/office/2006/metadata/properties" xmlns:ns1="http://schemas.microsoft.com/sharepoint/v3" xmlns:ns2="5f3b3f74-30b1-427a-a7ed-c6dafb7f9bc1" xmlns:ns3="cff10c79-5c8d-410a-b86f-7452e2bc4064" xmlns:ns4="c021aa8b-5acd-4548-abfb-800ff83e7c63" targetNamespace="http://schemas.microsoft.com/office/2006/metadata/properties" ma:root="true" ma:fieldsID="77ce9f11dc2d90bb2bbf03c3d2944543" ns1:_="" ns2:_="" ns3:_="" ns4:_="">
    <xsd:import namespace="http://schemas.microsoft.com/sharepoint/v3"/>
    <xsd:import namespace="5f3b3f74-30b1-427a-a7ed-c6dafb7f9bc1"/>
    <xsd:import namespace="cff10c79-5c8d-410a-b86f-7452e2bc4064"/>
    <xsd:import namespace="c021aa8b-5acd-4548-abfb-800ff83e7c63"/>
    <xsd:element name="properties">
      <xsd:complexType>
        <xsd:sequence>
          <xsd:element name="documentManagement">
            <xsd:complexType>
              <xsd:all>
                <xsd:element ref="ns2:Topic" minOccurs="0"/>
                <xsd:element ref="ns2:Year" minOccurs="0"/>
                <xsd:element ref="ns3:DocumentType" minOccurs="0"/>
                <xsd:element ref="ns3:Category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4:Manor" minOccurs="0"/>
                <xsd:element ref="ns1:TagEventDat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TagEventDate" ma:index="17" nillable="true" ma:displayName="Label Event Date" ma:hidden="true" ma:internalName="TagEvent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3b3f74-30b1-427a-a7ed-c6dafb7f9bc1" elementFormDefault="qualified">
    <xsd:import namespace="http://schemas.microsoft.com/office/2006/documentManagement/types"/>
    <xsd:import namespace="http://schemas.microsoft.com/office/infopath/2007/PartnerControls"/>
    <xsd:element name="Topic" ma:index="9" nillable="true" ma:displayName="Topic" ma:indexed="true" ma:internalName="Topic">
      <xsd:simpleType>
        <xsd:restriction base="dms:Text"/>
      </xsd:simpleType>
    </xsd:element>
    <xsd:element name="Year" ma:index="10" nillable="true" ma:displayName="Year" ma:internalName="Yea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f10c79-5c8d-410a-b86f-7452e2bc4064" elementFormDefault="qualified">
    <xsd:import namespace="http://schemas.microsoft.com/office/2006/documentManagement/types"/>
    <xsd:import namespace="http://schemas.microsoft.com/office/infopath/2007/PartnerControls"/>
    <xsd:element name="DocumentType" ma:index="11" nillable="true" ma:displayName="Document Type" ma:indexed="true" ma:internalName="DocumentType">
      <xsd:simpleType>
        <xsd:restriction base="dms:Choice">
          <xsd:enumeration value="Action Plan"/>
          <xsd:enumeration value="Planning"/>
          <xsd:enumeration value="Results"/>
        </xsd:restriction>
      </xsd:simpleType>
    </xsd:element>
    <xsd:element name="Category" ma:index="12" nillable="true" ma:displayName="Category" ma:internalName="Category">
      <xsd:simpleType>
        <xsd:restriction base="dms:Choice">
          <xsd:enumeration value=" Family and Resident Satisfaction"/>
          <xsd:enumeration value=" Workplace Violence"/>
        </xsd:restriction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21aa8b-5acd-4548-abfb-800ff83e7c63" elementFormDefault="qualified">
    <xsd:import namespace="http://schemas.microsoft.com/office/2006/documentManagement/types"/>
    <xsd:import namespace="http://schemas.microsoft.com/office/infopath/2007/PartnerControls"/>
    <xsd:element name="Manor" ma:index="16" nillable="true" ma:displayName="Manor" ma:format="Dropdown" ma:internalName="Manor">
      <xsd:simpleType>
        <xsd:restriction base="dms:Choice">
          <xsd:enumeration value="Both Homes"/>
          <xsd:enumeration value="Centennial"/>
          <xsd:enumeration value="Hasting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c3d9bd4e-4eb0-410a-abfb-fc12e9f8d650" ContentTypeId="0x01010048CFD5B4EDE24B4A8220D13FA3C3485A68" PreviousValue="false"/>
</file>

<file path=customXml/itemProps1.xml><?xml version="1.0" encoding="utf-8"?>
<ds:datastoreItem xmlns:ds="http://schemas.openxmlformats.org/officeDocument/2006/customXml" ds:itemID="{CA208B25-1696-4BA6-AF0C-3054487B4B25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dcmitype/"/>
    <ds:schemaRef ds:uri="http://purl.org/dc/terms/"/>
    <ds:schemaRef ds:uri="5f3b3f74-30b1-427a-a7ed-c6dafb7f9bc1"/>
    <ds:schemaRef ds:uri="cff10c79-5c8d-410a-b86f-7452e2bc4064"/>
    <ds:schemaRef ds:uri="c021aa8b-5acd-4548-abfb-800ff83e7c63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4525B05-A5AF-4089-942C-85D7DDB11E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80FC2B-F536-4EE3-B8CD-5414718B6F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f3b3f74-30b1-427a-a7ed-c6dafb7f9bc1"/>
    <ds:schemaRef ds:uri="cff10c79-5c8d-410a-b86f-7452e2bc4064"/>
    <ds:schemaRef ds:uri="c021aa8b-5acd-4548-abfb-800ff83e7c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5D1A36C-5B9C-4D92-AEF0-7789FE9BE92D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4641</Words>
  <Application>Microsoft Office PowerPoint</Application>
  <PresentationFormat>On-screen Show (16:9)</PresentationFormat>
  <Paragraphs>1227</Paragraphs>
  <Slides>116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116</vt:i4>
      </vt:variant>
    </vt:vector>
  </HeadingPairs>
  <TitlesOfParts>
    <vt:vector size="119" baseType="lpstr">
      <vt:lpstr>Arial</vt:lpstr>
      <vt:lpstr>Helvetica Neue</vt:lpstr>
      <vt:lpstr>Data slides</vt:lpstr>
      <vt:lpstr>PowerPoint Presentation</vt:lpstr>
      <vt:lpstr>375</vt:lpstr>
      <vt:lpstr>Q1: How did you complete this survey?</vt:lpstr>
      <vt:lpstr>Q1: How did you complete this survey?</vt:lpstr>
      <vt:lpstr>Q2: How long have you lived in the Home? OPTIONAL Question</vt:lpstr>
      <vt:lpstr>Q2: How long have you lived in the Home? OPTIONAL Question</vt:lpstr>
      <vt:lpstr>Q3: I am treated with kindness, courtesy, compassion, fairness, respect and dignity.</vt:lpstr>
      <vt:lpstr>Q3: I am treated with kindness, courtesy, compassion, fairness, respect and dignity.</vt:lpstr>
      <vt:lpstr>Q4: I feel that team members (nursing staff - PSW, RPN, RN) appreciate / respect my personal privacy.</vt:lpstr>
      <vt:lpstr>Q4: I feel that team members (nursing staff - PSW, RPN, RN) appreciate / respect my personal privacy.</vt:lpstr>
      <vt:lpstr>Q5: Team members (nursing staff), take into consideration my religious, ethnic and cultural values.</vt:lpstr>
      <vt:lpstr>Q5: Team members (nursing staff), take into consideration my religious, ethnic and cultural values.</vt:lpstr>
      <vt:lpstr>Q6: I am encouraged and / or involved in decisions about my care.</vt:lpstr>
      <vt:lpstr>Q6: I am encouraged and / or involved in decisions about my care.</vt:lpstr>
      <vt:lpstr>Q7: Team Members answer when I call (when they do so, they are respectful - knock on the door, introduce themselves, etc.)</vt:lpstr>
      <vt:lpstr>Q7: Team Members answer when I call (when they do so, they are respectful - knock on the door, introduce themselves, etc.)</vt:lpstr>
      <vt:lpstr>Q8: Good personal care is provided to me (tooth brushing, bathing and dressing)</vt:lpstr>
      <vt:lpstr>Q8: Good personal care is provided to me (tooth brushing, bathing and dressing)</vt:lpstr>
      <vt:lpstr>Q9: Team Members (nursing staff) actively listen to me (listen and acknowledge what I am saying).</vt:lpstr>
      <vt:lpstr>Q9: Team Members (nursing staff) actively listen to me (listen and acknowledge what I am saying).</vt:lpstr>
      <vt:lpstr>Q10: My preferences are respected regarding bathing (day/time/bath or shower)</vt:lpstr>
      <vt:lpstr>Q10: My preferences are respected regarding bathing (day/time/bath or shower)</vt:lpstr>
      <vt:lpstr>Q11: My preferences are respected regarding time I prefer to go to bed.</vt:lpstr>
      <vt:lpstr>Q11: My preferences are respected regarding time I prefer to go to bed.</vt:lpstr>
      <vt:lpstr>Q12: My preferences are respected regarding time I prefer to get up.</vt:lpstr>
      <vt:lpstr>Q12: My preferences are respected regarding time I prefer to get up.</vt:lpstr>
      <vt:lpstr>Q13: I am given enough information about changes in my medication, physical condition and plan of care to feel capable of giving my consent.</vt:lpstr>
      <vt:lpstr>Q13: I am given enough information about changes in my medication, physical condition and plan of care to feel capable of giving my consent.</vt:lpstr>
      <vt:lpstr>Q14: I am given timely information on how I may access external healthcare services (ie. dental, advanced foot care, hearing services)</vt:lpstr>
      <vt:lpstr>Q14: I am given timely information on how I may access external healthcare services (ie. dental, advanced foot care, hearing services)</vt:lpstr>
      <vt:lpstr>Q15: The incontinence products (briefs, pads, liners) provided in the Home meet my needs.</vt:lpstr>
      <vt:lpstr>Q15: The incontinence products (briefs, pads, liners) provided in the Home meet my needs.</vt:lpstr>
      <vt:lpstr>Q16: I am satisfied with the medical attention provided by my Physician (and Nurse Practitioner, if applicable)</vt:lpstr>
      <vt:lpstr>Q16: I am satisfied with the medical attention provided by my Physician (and Nurse Practitioner, if applicable)</vt:lpstr>
      <vt:lpstr>Q18: The overall cleanliness of the Home.</vt:lpstr>
      <vt:lpstr>Q18: The overall cleanliness of the Home.</vt:lpstr>
      <vt:lpstr>Q19: I Feel safe and secure with all team members (all staff).</vt:lpstr>
      <vt:lpstr>Q19: I Feel safe and secure with all team members (all staff).</vt:lpstr>
      <vt:lpstr>Q20: I Feel safe and secure with other residents.</vt:lpstr>
      <vt:lpstr>Q20: I Feel safe and secure with other residents.</vt:lpstr>
      <vt:lpstr>Q21: I Feel safe and secure in my home environment.</vt:lpstr>
      <vt:lpstr>Q21: I Feel safe and secure in my home environment.</vt:lpstr>
      <vt:lpstr>Q22: I Feel the gardens and grounds outside are inviting and well maintained.</vt:lpstr>
      <vt:lpstr>Q22: I Feel the gardens and grounds outside are inviting and well maintained.</vt:lpstr>
      <vt:lpstr>Q23: I Feel the decor in public and shared areas is homelike.</vt:lpstr>
      <vt:lpstr>Q23: I Feel the decor in public and shared areas is homelike.</vt:lpstr>
      <vt:lpstr>Q24: The cleanliness and layout of my room.</vt:lpstr>
      <vt:lpstr>Q24: The cleanliness and layout of my room.</vt:lpstr>
      <vt:lpstr>Q25: I Feel there is an overall homelike environment.</vt:lpstr>
      <vt:lpstr>Q25: I Feel there is an overall homelike environment.</vt:lpstr>
      <vt:lpstr>Q27: Laundry Services: The Laundry Services provided over the past year. (ie. were they delivered timely and to the appropriate owner; quality of care of my clothing; missing items being found)</vt:lpstr>
      <vt:lpstr>Q27: Laundry Services: The Laundry Services provided over the past year. (ie. were they delivered timely and to the appropriate owner; quality of care of my clothing; missing items being found)</vt:lpstr>
      <vt:lpstr>Q28: Overall, I am treated with kindness, courtesy, compassion, fairness, respect and dignity by the environmental team (staff) members (includes Housekeeping, Laundry, Maintenance staff)</vt:lpstr>
      <vt:lpstr>Q28: Overall, I am treated with kindness, courtesy, compassion, fairness, respect and dignity by the environmental team (staff) members (includes Housekeeping, Laundry, Maintenance staff)</vt:lpstr>
      <vt:lpstr>Q30: Mealtime Experiences:Menu Choices - I am offered meal options for breakfast / lunch / dinner.</vt:lpstr>
      <vt:lpstr>Q30: Mealtime Experiences:Menu Choices - I am offered meal options for breakfast / lunch / dinner.</vt:lpstr>
      <vt:lpstr>Q31: The availability and choice of nourishments and between meal snacks.</vt:lpstr>
      <vt:lpstr>Q31: The availability and choice of nourishments and between meal snacks.</vt:lpstr>
      <vt:lpstr>Q32: Temperature of meals were ok.</vt:lpstr>
      <vt:lpstr>Q32: Temperature of meals were ok.</vt:lpstr>
      <vt:lpstr>Q33: The food tastes good and I receive good portions.</vt:lpstr>
      <vt:lpstr>Q33: The food tastes good and I receive good portions.</vt:lpstr>
      <vt:lpstr>Q34: Overall dining experience (service and atmosphere).</vt:lpstr>
      <vt:lpstr>Q34: Overall dining experience (service and atmosphere).</vt:lpstr>
      <vt:lpstr>Q35: Overall, I am treated with kindness, courtesy, compassion, fairness, respect and dignity by the Dietary (staff) team members.</vt:lpstr>
      <vt:lpstr>Q35: Overall, I am treated with kindness, courtesy, compassion, fairness, respect and dignity by the Dietary (staff) team members.</vt:lpstr>
      <vt:lpstr>Q37: I enjoy the Recreational / Emotional  Activities (manicures,bingo, art therapy, reminiscing).</vt:lpstr>
      <vt:lpstr>Q37: I enjoy the Recreational / Emotional  Activities (manicures,bingo, art therapy, reminiscing).</vt:lpstr>
      <vt:lpstr>Q38: I enjoy the Community Outings (shopping trips, lunches out, day trips)</vt:lpstr>
      <vt:lpstr>Q38: I enjoy the Community Outings (shopping trips, lunches out, day trips)</vt:lpstr>
      <vt:lpstr>Q39: I enjoy the Intellectual Programs (trivia, reminiscing, current news events)</vt:lpstr>
      <vt:lpstr>Q39: I enjoy the Intellectual Programs (trivia, reminiscing, current news events)</vt:lpstr>
      <vt:lpstr>Q40: I enjoy the Social Programs (Special Events, resident socials, parties)</vt:lpstr>
      <vt:lpstr>Q40: I enjoy the Social Programs (Special Events, resident socials, parties)</vt:lpstr>
      <vt:lpstr>Q41: I enjoy the Spiritual Services (Church (in person/virtual/TV), Bible Study, hymn sing)</vt:lpstr>
      <vt:lpstr>Q41: I enjoy the Spiritual Services (Church (in person/virtual/TV), Bible Study, hymn sing)</vt:lpstr>
      <vt:lpstr>Q42: I am satisfied with the assistance / encouragement I receive from team members (Activation/Recreation staff) to enjoy a program.</vt:lpstr>
      <vt:lpstr>Q42: I am satisfied with the assistance / encouragement I receive from team members (Activation/Recreation staff) to enjoy a program.</vt:lpstr>
      <vt:lpstr>Q43: I am always asked if I want to participate in activities happening in the Home.</vt:lpstr>
      <vt:lpstr>Q43: I am always asked if I want to participate in activities happening in the Home.</vt:lpstr>
      <vt:lpstr>Q44: I enjoy the Physiotherapy Services (heat therapy, range of motion, exercises)</vt:lpstr>
      <vt:lpstr>Q44: I enjoy the Physiotherapy Services (heat therapy, range of motion, exercises)</vt:lpstr>
      <vt:lpstr>Q45: I enjoy the Restorative Care Program (ie. meal support, bladder training, range of motion, and/or walking program)</vt:lpstr>
      <vt:lpstr>Q45: I enjoy the Restorative Care Program (ie. meal support, bladder training, range of motion, and/or walking program)</vt:lpstr>
      <vt:lpstr>Q46: I enjoy the Exercise Programs</vt:lpstr>
      <vt:lpstr>Q46: I enjoy the Exercise Programs</vt:lpstr>
      <vt:lpstr>Q47: I am satisfied with my involvement and / or the work of the Residents' Council in the Home.</vt:lpstr>
      <vt:lpstr>Q47: I am satisfied with my involvement and / or the work of the Residents' Council in the Home.</vt:lpstr>
      <vt:lpstr>Q48: I enjoy the Hairdressing Services (assistance, availability, friendliness)</vt:lpstr>
      <vt:lpstr>Q48: I enjoy the Hairdressing Services (assistance, availability, friendliness)</vt:lpstr>
      <vt:lpstr>Q49: Overall, I am treated with kindness, courtesy, compassion, fairness, respect and dignity by the Activation/Recreation team (staff).</vt:lpstr>
      <vt:lpstr>Q49: Overall, I am treated with kindness, courtesy, compassion, fairness, respect and dignity by the Activation/Recreation team (staff).</vt:lpstr>
      <vt:lpstr>Q51: I can share my opinion without fear of consequences.</vt:lpstr>
      <vt:lpstr>Q51: I can share my opinion without fear of consequences.</vt:lpstr>
      <vt:lpstr>Q52: Team members (staff) care about any issues I may convey, I feel listened to.</vt:lpstr>
      <vt:lpstr>Q52: Team members (staff) care about any issues I may convey, I feel listened to.</vt:lpstr>
      <vt:lpstr>Q53: Team members (staff) take the time to understand my concerns.</vt:lpstr>
      <vt:lpstr>Q53: Team members (staff) take the time to understand my concerns.</vt:lpstr>
      <vt:lpstr>Q54: The Home responds to my questions / concerns in a timely manner.</vt:lpstr>
      <vt:lpstr>Q54: The Home responds to my questions / concerns in a timely manner.</vt:lpstr>
      <vt:lpstr>Q55: The Home resolves my concern(s) to my satisfaction.</vt:lpstr>
      <vt:lpstr>Q55: The Home resolves my concern(s) to my satisfaction.</vt:lpstr>
      <vt:lpstr>Q57: During this past year, the Home has kept me informed of the COVID-19 policies, procedures and changes?</vt:lpstr>
      <vt:lpstr>Q57: During this past year, the Home has kept me informed of the COVID-19 policies, procedures and changes?</vt:lpstr>
      <vt:lpstr>Q58: With the COVID 19 precautions considered, I was given appropriate opportunities to connect with my loved ones including virtual (zoom, facetime, skype),  outdoor and indoor visits, phone calls and in person visits.</vt:lpstr>
      <vt:lpstr>Q58: With the COVID 19 precautions considered, I was given appropriate opportunities to connect with my loved ones including virtual (zoom, facetime, skype),  outdoor and indoor visits, phone calls and in person visits.</vt:lpstr>
      <vt:lpstr>Q59: During this year, I felt that the Home was taking appropriate precautions for the COVID -19 pandemic that helped me to feel safe.</vt:lpstr>
      <vt:lpstr>Q59: During this year, I felt that the Home was taking appropriate precautions for the COVID -19 pandemic that helped me to feel safe.</vt:lpstr>
      <vt:lpstr>Q61: I would recommend this Home to others.</vt:lpstr>
      <vt:lpstr>Q61: I would recommend this Home to others.</vt:lpstr>
      <vt:lpstr>Q62: Overall, I am happy with the Home and the team members (staff).</vt:lpstr>
      <vt:lpstr>Q62: Overall, I am happy with the Home and the team members (staff).</vt:lpstr>
      <vt:lpstr>Q65: I am completing the survey for the following Home:</vt:lpstr>
      <vt:lpstr>Q65: I am completing the survey for the following Home:</vt:lpstr>
      <vt:lpstr>Q66: I reside in the following Resident Home Area:</vt:lpstr>
      <vt:lpstr>Q66: I reside in the following Resident Home Area: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Merritt, Kristen</dc:creator>
  <cp:lastModifiedBy>Merritt, Kristen</cp:lastModifiedBy>
  <cp:revision>1</cp:revision>
  <dcterms:modified xsi:type="dcterms:W3CDTF">2024-04-24T15:45:46Z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0x01010048CFD5B4EDE24B4A8220D13FA3C3485A6800CF3F24509A230540A7680B37F32FEEFC</vt:lpwstr>
  </property>
</Properties>
</file>