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61" Type="http://schemas.openxmlformats.org/officeDocument/2006/relationships/tableStyles" Target="tableStyle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ritt, Kristen" userId="220b5cdc-0b7e-4d21-8cb2-de78042a8610" providerId="ADAL" clId="{A69CE074-D978-4341-AD46-BE269A0FACE3}"/>
    <pc:docChg chg="custSel modSld">
      <pc:chgData name="Merritt, Kristen" userId="220b5cdc-0b7e-4d21-8cb2-de78042a8610" providerId="ADAL" clId="{A69CE074-D978-4341-AD46-BE269A0FACE3}" dt="2024-04-24T15:45:10.384" v="77" actId="27636"/>
      <pc:docMkLst>
        <pc:docMk/>
      </pc:docMkLst>
      <pc:sldChg chg="modSp mod">
        <pc:chgData name="Merritt, Kristen" userId="220b5cdc-0b7e-4d21-8cb2-de78042a8610" providerId="ADAL" clId="{A69CE074-D978-4341-AD46-BE269A0FACE3}" dt="2024-04-24T15:45:09.789" v="1" actId="27636"/>
        <pc:sldMkLst>
          <pc:docMk/>
          <pc:sldMk cId="0" sldId="258"/>
        </pc:sldMkLst>
        <pc:spChg chg="mod">
          <ac:chgData name="Merritt, Kristen" userId="220b5cdc-0b7e-4d21-8cb2-de78042a8610" providerId="ADAL" clId="{A69CE074-D978-4341-AD46-BE269A0FACE3}" dt="2024-04-24T15:45:09.789" v="1" actId="27636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04" v="2" actId="27636"/>
        <pc:sldMkLst>
          <pc:docMk/>
          <pc:sldMk cId="0" sldId="259"/>
        </pc:sldMkLst>
        <pc:spChg chg="mod">
          <ac:chgData name="Merritt, Kristen" userId="220b5cdc-0b7e-4d21-8cb2-de78042a8610" providerId="ADAL" clId="{A69CE074-D978-4341-AD46-BE269A0FACE3}" dt="2024-04-24T15:45:09.804" v="2" actId="27636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20" v="3" actId="27636"/>
        <pc:sldMkLst>
          <pc:docMk/>
          <pc:sldMk cId="0" sldId="260"/>
        </pc:sldMkLst>
        <pc:spChg chg="mod">
          <ac:chgData name="Merritt, Kristen" userId="220b5cdc-0b7e-4d21-8cb2-de78042a8610" providerId="ADAL" clId="{A69CE074-D978-4341-AD46-BE269A0FACE3}" dt="2024-04-24T15:45:09.820" v="3" actId="27636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20" v="4" actId="27636"/>
        <pc:sldMkLst>
          <pc:docMk/>
          <pc:sldMk cId="0" sldId="261"/>
        </pc:sldMkLst>
        <pc:spChg chg="mod">
          <ac:chgData name="Merritt, Kristen" userId="220b5cdc-0b7e-4d21-8cb2-de78042a8610" providerId="ADAL" clId="{A69CE074-D978-4341-AD46-BE269A0FACE3}" dt="2024-04-24T15:45:09.820" v="4" actId="27636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20" v="5" actId="27636"/>
        <pc:sldMkLst>
          <pc:docMk/>
          <pc:sldMk cId="0" sldId="262"/>
        </pc:sldMkLst>
        <pc:spChg chg="mod">
          <ac:chgData name="Merritt, Kristen" userId="220b5cdc-0b7e-4d21-8cb2-de78042a8610" providerId="ADAL" clId="{A69CE074-D978-4341-AD46-BE269A0FACE3}" dt="2024-04-24T15:45:09.820" v="5" actId="27636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36" v="6" actId="27636"/>
        <pc:sldMkLst>
          <pc:docMk/>
          <pc:sldMk cId="0" sldId="263"/>
        </pc:sldMkLst>
        <pc:spChg chg="mod">
          <ac:chgData name="Merritt, Kristen" userId="220b5cdc-0b7e-4d21-8cb2-de78042a8610" providerId="ADAL" clId="{A69CE074-D978-4341-AD46-BE269A0FACE3}" dt="2024-04-24T15:45:09.836" v="6" actId="27636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36" v="8" actId="27636"/>
        <pc:sldMkLst>
          <pc:docMk/>
          <pc:sldMk cId="0" sldId="264"/>
        </pc:sldMkLst>
        <pc:spChg chg="mod">
          <ac:chgData name="Merritt, Kristen" userId="220b5cdc-0b7e-4d21-8cb2-de78042a8610" providerId="ADAL" clId="{A69CE074-D978-4341-AD46-BE269A0FACE3}" dt="2024-04-24T15:45:09.836" v="7" actId="27636"/>
          <ac:spMkLst>
            <pc:docMk/>
            <pc:sldMk cId="0" sldId="264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836" v="8" actId="27636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51" v="10" actId="27636"/>
        <pc:sldMkLst>
          <pc:docMk/>
          <pc:sldMk cId="0" sldId="265"/>
        </pc:sldMkLst>
        <pc:spChg chg="mod">
          <ac:chgData name="Merritt, Kristen" userId="220b5cdc-0b7e-4d21-8cb2-de78042a8610" providerId="ADAL" clId="{A69CE074-D978-4341-AD46-BE269A0FACE3}" dt="2024-04-24T15:45:09.851" v="10" actId="27636"/>
          <ac:spMkLst>
            <pc:docMk/>
            <pc:sldMk cId="0" sldId="265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851" v="9" actId="27636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67" v="11" actId="27636"/>
        <pc:sldMkLst>
          <pc:docMk/>
          <pc:sldMk cId="0" sldId="266"/>
        </pc:sldMkLst>
        <pc:spChg chg="mod">
          <ac:chgData name="Merritt, Kristen" userId="220b5cdc-0b7e-4d21-8cb2-de78042a8610" providerId="ADAL" clId="{A69CE074-D978-4341-AD46-BE269A0FACE3}" dt="2024-04-24T15:45:09.867" v="11" actId="27636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76" v="12" actId="27636"/>
        <pc:sldMkLst>
          <pc:docMk/>
          <pc:sldMk cId="0" sldId="267"/>
        </pc:sldMkLst>
        <pc:spChg chg="mod">
          <ac:chgData name="Merritt, Kristen" userId="220b5cdc-0b7e-4d21-8cb2-de78042a8610" providerId="ADAL" clId="{A69CE074-D978-4341-AD46-BE269A0FACE3}" dt="2024-04-24T15:45:09.876" v="12" actId="27636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76" v="13" actId="27636"/>
        <pc:sldMkLst>
          <pc:docMk/>
          <pc:sldMk cId="0" sldId="268"/>
        </pc:sldMkLst>
        <pc:spChg chg="mod">
          <ac:chgData name="Merritt, Kristen" userId="220b5cdc-0b7e-4d21-8cb2-de78042a8610" providerId="ADAL" clId="{A69CE074-D978-4341-AD46-BE269A0FACE3}" dt="2024-04-24T15:45:09.876" v="13" actId="27636"/>
          <ac:spMkLst>
            <pc:docMk/>
            <pc:sldMk cId="0" sldId="26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92" v="14" actId="27636"/>
        <pc:sldMkLst>
          <pc:docMk/>
          <pc:sldMk cId="0" sldId="269"/>
        </pc:sldMkLst>
        <pc:spChg chg="mod">
          <ac:chgData name="Merritt, Kristen" userId="220b5cdc-0b7e-4d21-8cb2-de78042a8610" providerId="ADAL" clId="{A69CE074-D978-4341-AD46-BE269A0FACE3}" dt="2024-04-24T15:45:09.892" v="14" actId="27636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892" v="16" actId="27636"/>
        <pc:sldMkLst>
          <pc:docMk/>
          <pc:sldMk cId="0" sldId="270"/>
        </pc:sldMkLst>
        <pc:spChg chg="mod">
          <ac:chgData name="Merritt, Kristen" userId="220b5cdc-0b7e-4d21-8cb2-de78042a8610" providerId="ADAL" clId="{A69CE074-D978-4341-AD46-BE269A0FACE3}" dt="2024-04-24T15:45:09.892" v="16" actId="27636"/>
          <ac:spMkLst>
            <pc:docMk/>
            <pc:sldMk cId="0" sldId="270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892" v="15" actId="27636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07" v="18" actId="27636"/>
        <pc:sldMkLst>
          <pc:docMk/>
          <pc:sldMk cId="0" sldId="271"/>
        </pc:sldMkLst>
        <pc:spChg chg="mod">
          <ac:chgData name="Merritt, Kristen" userId="220b5cdc-0b7e-4d21-8cb2-de78042a8610" providerId="ADAL" clId="{A69CE074-D978-4341-AD46-BE269A0FACE3}" dt="2024-04-24T15:45:09.907" v="17" actId="27636"/>
          <ac:spMkLst>
            <pc:docMk/>
            <pc:sldMk cId="0" sldId="271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07" v="18" actId="27636"/>
          <ac:spMkLst>
            <pc:docMk/>
            <pc:sldMk cId="0" sldId="27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23" v="20" actId="27636"/>
        <pc:sldMkLst>
          <pc:docMk/>
          <pc:sldMk cId="0" sldId="272"/>
        </pc:sldMkLst>
        <pc:spChg chg="mod">
          <ac:chgData name="Merritt, Kristen" userId="220b5cdc-0b7e-4d21-8cb2-de78042a8610" providerId="ADAL" clId="{A69CE074-D978-4341-AD46-BE269A0FACE3}" dt="2024-04-24T15:45:09.923" v="20" actId="27636"/>
          <ac:spMkLst>
            <pc:docMk/>
            <pc:sldMk cId="0" sldId="272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23" v="19" actId="27636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38" v="22" actId="27636"/>
        <pc:sldMkLst>
          <pc:docMk/>
          <pc:sldMk cId="0" sldId="273"/>
        </pc:sldMkLst>
        <pc:spChg chg="mod">
          <ac:chgData name="Merritt, Kristen" userId="220b5cdc-0b7e-4d21-8cb2-de78042a8610" providerId="ADAL" clId="{A69CE074-D978-4341-AD46-BE269A0FACE3}" dt="2024-04-24T15:45:09.938" v="22" actId="27636"/>
          <ac:spMkLst>
            <pc:docMk/>
            <pc:sldMk cId="0" sldId="273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38" v="21" actId="27636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38" v="23" actId="27636"/>
        <pc:sldMkLst>
          <pc:docMk/>
          <pc:sldMk cId="0" sldId="274"/>
        </pc:sldMkLst>
        <pc:spChg chg="mod">
          <ac:chgData name="Merritt, Kristen" userId="220b5cdc-0b7e-4d21-8cb2-de78042a8610" providerId="ADAL" clId="{A69CE074-D978-4341-AD46-BE269A0FACE3}" dt="2024-04-24T15:45:09.938" v="23" actId="27636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54" v="24" actId="27636"/>
        <pc:sldMkLst>
          <pc:docMk/>
          <pc:sldMk cId="0" sldId="275"/>
        </pc:sldMkLst>
        <pc:spChg chg="mod">
          <ac:chgData name="Merritt, Kristen" userId="220b5cdc-0b7e-4d21-8cb2-de78042a8610" providerId="ADAL" clId="{A69CE074-D978-4341-AD46-BE269A0FACE3}" dt="2024-04-24T15:45:09.954" v="24" actId="27636"/>
          <ac:spMkLst>
            <pc:docMk/>
            <pc:sldMk cId="0" sldId="27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70" v="26" actId="27636"/>
        <pc:sldMkLst>
          <pc:docMk/>
          <pc:sldMk cId="0" sldId="276"/>
        </pc:sldMkLst>
        <pc:spChg chg="mod">
          <ac:chgData name="Merritt, Kristen" userId="220b5cdc-0b7e-4d21-8cb2-de78042a8610" providerId="ADAL" clId="{A69CE074-D978-4341-AD46-BE269A0FACE3}" dt="2024-04-24T15:45:09.954" v="25" actId="27636"/>
          <ac:spMkLst>
            <pc:docMk/>
            <pc:sldMk cId="0" sldId="276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70" v="26" actId="27636"/>
          <ac:spMkLst>
            <pc:docMk/>
            <pc:sldMk cId="0" sldId="27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78" v="28" actId="27636"/>
        <pc:sldMkLst>
          <pc:docMk/>
          <pc:sldMk cId="0" sldId="277"/>
        </pc:sldMkLst>
        <pc:spChg chg="mod">
          <ac:chgData name="Merritt, Kristen" userId="220b5cdc-0b7e-4d21-8cb2-de78042a8610" providerId="ADAL" clId="{A69CE074-D978-4341-AD46-BE269A0FACE3}" dt="2024-04-24T15:45:09.978" v="28" actId="27636"/>
          <ac:spMkLst>
            <pc:docMk/>
            <pc:sldMk cId="0" sldId="277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76" v="27" actId="27636"/>
          <ac:spMkLst>
            <pc:docMk/>
            <pc:sldMk cId="0" sldId="27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88" v="30" actId="27636"/>
        <pc:sldMkLst>
          <pc:docMk/>
          <pc:sldMk cId="0" sldId="278"/>
        </pc:sldMkLst>
        <pc:spChg chg="mod">
          <ac:chgData name="Merritt, Kristen" userId="220b5cdc-0b7e-4d21-8cb2-de78042a8610" providerId="ADAL" clId="{A69CE074-D978-4341-AD46-BE269A0FACE3}" dt="2024-04-24T15:45:09.988" v="30" actId="27636"/>
          <ac:spMkLst>
            <pc:docMk/>
            <pc:sldMk cId="0" sldId="278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86" v="29" actId="27636"/>
          <ac:spMkLst>
            <pc:docMk/>
            <pc:sldMk cId="0" sldId="27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999" v="32" actId="27636"/>
        <pc:sldMkLst>
          <pc:docMk/>
          <pc:sldMk cId="0" sldId="279"/>
        </pc:sldMkLst>
        <pc:spChg chg="mod">
          <ac:chgData name="Merritt, Kristen" userId="220b5cdc-0b7e-4d21-8cb2-de78042a8610" providerId="ADAL" clId="{A69CE074-D978-4341-AD46-BE269A0FACE3}" dt="2024-04-24T15:45:09.999" v="32" actId="27636"/>
          <ac:spMkLst>
            <pc:docMk/>
            <pc:sldMk cId="0" sldId="279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09.996" v="31" actId="27636"/>
          <ac:spMkLst>
            <pc:docMk/>
            <pc:sldMk cId="0" sldId="27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009" v="34" actId="27636"/>
        <pc:sldMkLst>
          <pc:docMk/>
          <pc:sldMk cId="0" sldId="280"/>
        </pc:sldMkLst>
        <pc:spChg chg="mod">
          <ac:chgData name="Merritt, Kristen" userId="220b5cdc-0b7e-4d21-8cb2-de78042a8610" providerId="ADAL" clId="{A69CE074-D978-4341-AD46-BE269A0FACE3}" dt="2024-04-24T15:45:10.007" v="33" actId="27636"/>
          <ac:spMkLst>
            <pc:docMk/>
            <pc:sldMk cId="0" sldId="280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009" v="34" actId="27636"/>
          <ac:spMkLst>
            <pc:docMk/>
            <pc:sldMk cId="0" sldId="28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21" v="36" actId="27636"/>
        <pc:sldMkLst>
          <pc:docMk/>
          <pc:sldMk cId="0" sldId="281"/>
        </pc:sldMkLst>
        <pc:spChg chg="mod">
          <ac:chgData name="Merritt, Kristen" userId="220b5cdc-0b7e-4d21-8cb2-de78042a8610" providerId="ADAL" clId="{A69CE074-D978-4341-AD46-BE269A0FACE3}" dt="2024-04-24T15:45:10.121" v="35" actId="27636"/>
          <ac:spMkLst>
            <pc:docMk/>
            <pc:sldMk cId="0" sldId="281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121" v="36" actId="27636"/>
          <ac:spMkLst>
            <pc:docMk/>
            <pc:sldMk cId="0" sldId="28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31" v="38" actId="27636"/>
        <pc:sldMkLst>
          <pc:docMk/>
          <pc:sldMk cId="0" sldId="282"/>
        </pc:sldMkLst>
        <pc:spChg chg="mod">
          <ac:chgData name="Merritt, Kristen" userId="220b5cdc-0b7e-4d21-8cb2-de78042a8610" providerId="ADAL" clId="{A69CE074-D978-4341-AD46-BE269A0FACE3}" dt="2024-04-24T15:45:10.131" v="37" actId="27636"/>
          <ac:spMkLst>
            <pc:docMk/>
            <pc:sldMk cId="0" sldId="282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131" v="38" actId="27636"/>
          <ac:spMkLst>
            <pc:docMk/>
            <pc:sldMk cId="0" sldId="28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41" v="40" actId="27636"/>
        <pc:sldMkLst>
          <pc:docMk/>
          <pc:sldMk cId="0" sldId="283"/>
        </pc:sldMkLst>
        <pc:spChg chg="mod">
          <ac:chgData name="Merritt, Kristen" userId="220b5cdc-0b7e-4d21-8cb2-de78042a8610" providerId="ADAL" clId="{A69CE074-D978-4341-AD46-BE269A0FACE3}" dt="2024-04-24T15:45:10.141" v="40" actId="27636"/>
          <ac:spMkLst>
            <pc:docMk/>
            <pc:sldMk cId="0" sldId="283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141" v="39" actId="27636"/>
          <ac:spMkLst>
            <pc:docMk/>
            <pc:sldMk cId="0" sldId="28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51" v="42" actId="27636"/>
        <pc:sldMkLst>
          <pc:docMk/>
          <pc:sldMk cId="0" sldId="284"/>
        </pc:sldMkLst>
        <pc:spChg chg="mod">
          <ac:chgData name="Merritt, Kristen" userId="220b5cdc-0b7e-4d21-8cb2-de78042a8610" providerId="ADAL" clId="{A69CE074-D978-4341-AD46-BE269A0FACE3}" dt="2024-04-24T15:45:10.151" v="42" actId="27636"/>
          <ac:spMkLst>
            <pc:docMk/>
            <pc:sldMk cId="0" sldId="284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151" v="41" actId="27636"/>
          <ac:spMkLst>
            <pc:docMk/>
            <pc:sldMk cId="0" sldId="28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59" v="44" actId="27636"/>
        <pc:sldMkLst>
          <pc:docMk/>
          <pc:sldMk cId="0" sldId="285"/>
        </pc:sldMkLst>
        <pc:spChg chg="mod">
          <ac:chgData name="Merritt, Kristen" userId="220b5cdc-0b7e-4d21-8cb2-de78042a8610" providerId="ADAL" clId="{A69CE074-D978-4341-AD46-BE269A0FACE3}" dt="2024-04-24T15:45:10.159" v="44" actId="27636"/>
          <ac:spMkLst>
            <pc:docMk/>
            <pc:sldMk cId="0" sldId="285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159" v="43" actId="27636"/>
          <ac:spMkLst>
            <pc:docMk/>
            <pc:sldMk cId="0" sldId="28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71" v="45" actId="27636"/>
        <pc:sldMkLst>
          <pc:docMk/>
          <pc:sldMk cId="0" sldId="286"/>
        </pc:sldMkLst>
        <pc:spChg chg="mod">
          <ac:chgData name="Merritt, Kristen" userId="220b5cdc-0b7e-4d21-8cb2-de78042a8610" providerId="ADAL" clId="{A69CE074-D978-4341-AD46-BE269A0FACE3}" dt="2024-04-24T15:45:10.171" v="45" actId="27636"/>
          <ac:spMkLst>
            <pc:docMk/>
            <pc:sldMk cId="0" sldId="28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80" v="46" actId="27636"/>
        <pc:sldMkLst>
          <pc:docMk/>
          <pc:sldMk cId="0" sldId="287"/>
        </pc:sldMkLst>
        <pc:spChg chg="mod">
          <ac:chgData name="Merritt, Kristen" userId="220b5cdc-0b7e-4d21-8cb2-de78042a8610" providerId="ADAL" clId="{A69CE074-D978-4341-AD46-BE269A0FACE3}" dt="2024-04-24T15:45:10.180" v="46" actId="27636"/>
          <ac:spMkLst>
            <pc:docMk/>
            <pc:sldMk cId="0" sldId="28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82" v="47" actId="27636"/>
        <pc:sldMkLst>
          <pc:docMk/>
          <pc:sldMk cId="0" sldId="288"/>
        </pc:sldMkLst>
        <pc:spChg chg="mod">
          <ac:chgData name="Merritt, Kristen" userId="220b5cdc-0b7e-4d21-8cb2-de78042a8610" providerId="ADAL" clId="{A69CE074-D978-4341-AD46-BE269A0FACE3}" dt="2024-04-24T15:45:10.182" v="47" actId="27636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192" v="48" actId="27636"/>
        <pc:sldMkLst>
          <pc:docMk/>
          <pc:sldMk cId="0" sldId="289"/>
        </pc:sldMkLst>
        <pc:spChg chg="mod">
          <ac:chgData name="Merritt, Kristen" userId="220b5cdc-0b7e-4d21-8cb2-de78042a8610" providerId="ADAL" clId="{A69CE074-D978-4341-AD46-BE269A0FACE3}" dt="2024-04-24T15:45:10.192" v="48" actId="27636"/>
          <ac:spMkLst>
            <pc:docMk/>
            <pc:sldMk cId="0" sldId="28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02" v="50" actId="27636"/>
        <pc:sldMkLst>
          <pc:docMk/>
          <pc:sldMk cId="0" sldId="290"/>
        </pc:sldMkLst>
        <pc:spChg chg="mod">
          <ac:chgData name="Merritt, Kristen" userId="220b5cdc-0b7e-4d21-8cb2-de78042a8610" providerId="ADAL" clId="{A69CE074-D978-4341-AD46-BE269A0FACE3}" dt="2024-04-24T15:45:10.202" v="50" actId="27636"/>
          <ac:spMkLst>
            <pc:docMk/>
            <pc:sldMk cId="0" sldId="290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00" v="49" actId="27636"/>
          <ac:spMkLst>
            <pc:docMk/>
            <pc:sldMk cId="0" sldId="29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12" v="52" actId="27636"/>
        <pc:sldMkLst>
          <pc:docMk/>
          <pc:sldMk cId="0" sldId="291"/>
        </pc:sldMkLst>
        <pc:spChg chg="mod">
          <ac:chgData name="Merritt, Kristen" userId="220b5cdc-0b7e-4d21-8cb2-de78042a8610" providerId="ADAL" clId="{A69CE074-D978-4341-AD46-BE269A0FACE3}" dt="2024-04-24T15:45:10.212" v="52" actId="27636"/>
          <ac:spMkLst>
            <pc:docMk/>
            <pc:sldMk cId="0" sldId="291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10" v="51" actId="27636"/>
          <ac:spMkLst>
            <pc:docMk/>
            <pc:sldMk cId="0" sldId="29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23" v="54" actId="27636"/>
        <pc:sldMkLst>
          <pc:docMk/>
          <pc:sldMk cId="0" sldId="292"/>
        </pc:sldMkLst>
        <pc:spChg chg="mod">
          <ac:chgData name="Merritt, Kristen" userId="220b5cdc-0b7e-4d21-8cb2-de78042a8610" providerId="ADAL" clId="{A69CE074-D978-4341-AD46-BE269A0FACE3}" dt="2024-04-24T15:45:10.223" v="53" actId="27636"/>
          <ac:spMkLst>
            <pc:docMk/>
            <pc:sldMk cId="0" sldId="292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23" v="54" actId="27636"/>
          <ac:spMkLst>
            <pc:docMk/>
            <pc:sldMk cId="0" sldId="29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33" v="56" actId="27636"/>
        <pc:sldMkLst>
          <pc:docMk/>
          <pc:sldMk cId="0" sldId="293"/>
        </pc:sldMkLst>
        <pc:spChg chg="mod">
          <ac:chgData name="Merritt, Kristen" userId="220b5cdc-0b7e-4d21-8cb2-de78042a8610" providerId="ADAL" clId="{A69CE074-D978-4341-AD46-BE269A0FACE3}" dt="2024-04-24T15:45:10.233" v="55" actId="27636"/>
          <ac:spMkLst>
            <pc:docMk/>
            <pc:sldMk cId="0" sldId="293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33" v="56" actId="27636"/>
          <ac:spMkLst>
            <pc:docMk/>
            <pc:sldMk cId="0" sldId="29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43" v="58" actId="27636"/>
        <pc:sldMkLst>
          <pc:docMk/>
          <pc:sldMk cId="0" sldId="294"/>
        </pc:sldMkLst>
        <pc:spChg chg="mod">
          <ac:chgData name="Merritt, Kristen" userId="220b5cdc-0b7e-4d21-8cb2-de78042a8610" providerId="ADAL" clId="{A69CE074-D978-4341-AD46-BE269A0FACE3}" dt="2024-04-24T15:45:10.241" v="57" actId="27636"/>
          <ac:spMkLst>
            <pc:docMk/>
            <pc:sldMk cId="0" sldId="294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43" v="58" actId="27636"/>
          <ac:spMkLst>
            <pc:docMk/>
            <pc:sldMk cId="0" sldId="29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53" v="60" actId="27636"/>
        <pc:sldMkLst>
          <pc:docMk/>
          <pc:sldMk cId="0" sldId="295"/>
        </pc:sldMkLst>
        <pc:spChg chg="mod">
          <ac:chgData name="Merritt, Kristen" userId="220b5cdc-0b7e-4d21-8cb2-de78042a8610" providerId="ADAL" clId="{A69CE074-D978-4341-AD46-BE269A0FACE3}" dt="2024-04-24T15:45:10.253" v="60" actId="27636"/>
          <ac:spMkLst>
            <pc:docMk/>
            <pc:sldMk cId="0" sldId="295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51" v="59" actId="27636"/>
          <ac:spMkLst>
            <pc:docMk/>
            <pc:sldMk cId="0" sldId="29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64" v="62" actId="27636"/>
        <pc:sldMkLst>
          <pc:docMk/>
          <pc:sldMk cId="0" sldId="296"/>
        </pc:sldMkLst>
        <pc:spChg chg="mod">
          <ac:chgData name="Merritt, Kristen" userId="220b5cdc-0b7e-4d21-8cb2-de78042a8610" providerId="ADAL" clId="{A69CE074-D978-4341-AD46-BE269A0FACE3}" dt="2024-04-24T15:45:10.264" v="62" actId="27636"/>
          <ac:spMkLst>
            <pc:docMk/>
            <pc:sldMk cId="0" sldId="296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62" v="61" actId="27636"/>
          <ac:spMkLst>
            <pc:docMk/>
            <pc:sldMk cId="0" sldId="29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74" v="64" actId="27636"/>
        <pc:sldMkLst>
          <pc:docMk/>
          <pc:sldMk cId="0" sldId="297"/>
        </pc:sldMkLst>
        <pc:spChg chg="mod">
          <ac:chgData name="Merritt, Kristen" userId="220b5cdc-0b7e-4d21-8cb2-de78042a8610" providerId="ADAL" clId="{A69CE074-D978-4341-AD46-BE269A0FACE3}" dt="2024-04-24T15:45:10.274" v="64" actId="27636"/>
          <ac:spMkLst>
            <pc:docMk/>
            <pc:sldMk cId="0" sldId="297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72" v="63" actId="27636"/>
          <ac:spMkLst>
            <pc:docMk/>
            <pc:sldMk cId="0" sldId="29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84" v="66" actId="27636"/>
        <pc:sldMkLst>
          <pc:docMk/>
          <pc:sldMk cId="0" sldId="298"/>
        </pc:sldMkLst>
        <pc:spChg chg="mod">
          <ac:chgData name="Merritt, Kristen" userId="220b5cdc-0b7e-4d21-8cb2-de78042a8610" providerId="ADAL" clId="{A69CE074-D978-4341-AD46-BE269A0FACE3}" dt="2024-04-24T15:45:10.282" v="65" actId="27636"/>
          <ac:spMkLst>
            <pc:docMk/>
            <pc:sldMk cId="0" sldId="298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84" v="66" actId="27636"/>
          <ac:spMkLst>
            <pc:docMk/>
            <pc:sldMk cId="0" sldId="29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292" v="68" actId="27636"/>
        <pc:sldMkLst>
          <pc:docMk/>
          <pc:sldMk cId="0" sldId="299"/>
        </pc:sldMkLst>
        <pc:spChg chg="mod">
          <ac:chgData name="Merritt, Kristen" userId="220b5cdc-0b7e-4d21-8cb2-de78042a8610" providerId="ADAL" clId="{A69CE074-D978-4341-AD46-BE269A0FACE3}" dt="2024-04-24T15:45:10.292" v="68" actId="27636"/>
          <ac:spMkLst>
            <pc:docMk/>
            <pc:sldMk cId="0" sldId="299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284" v="67" actId="27636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33" v="70" actId="27636"/>
        <pc:sldMkLst>
          <pc:docMk/>
          <pc:sldMk cId="0" sldId="300"/>
        </pc:sldMkLst>
        <pc:spChg chg="mod">
          <ac:chgData name="Merritt, Kristen" userId="220b5cdc-0b7e-4d21-8cb2-de78042a8610" providerId="ADAL" clId="{A69CE074-D978-4341-AD46-BE269A0FACE3}" dt="2024-04-24T15:45:10.333" v="70" actId="27636"/>
          <ac:spMkLst>
            <pc:docMk/>
            <pc:sldMk cId="0" sldId="300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325" v="69" actId="27636"/>
          <ac:spMkLst>
            <pc:docMk/>
            <pc:sldMk cId="0" sldId="30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43" v="72" actId="27636"/>
        <pc:sldMkLst>
          <pc:docMk/>
          <pc:sldMk cId="0" sldId="301"/>
        </pc:sldMkLst>
        <pc:spChg chg="mod">
          <ac:chgData name="Merritt, Kristen" userId="220b5cdc-0b7e-4d21-8cb2-de78042a8610" providerId="ADAL" clId="{A69CE074-D978-4341-AD46-BE269A0FACE3}" dt="2024-04-24T15:45:10.335" v="71" actId="27636"/>
          <ac:spMkLst>
            <pc:docMk/>
            <pc:sldMk cId="0" sldId="301"/>
            <ac:spMk id="2" creationId="{00000000-0000-0000-0000-000000000000}"/>
          </ac:spMkLst>
        </pc:spChg>
        <pc:spChg chg="mod">
          <ac:chgData name="Merritt, Kristen" userId="220b5cdc-0b7e-4d21-8cb2-de78042a8610" providerId="ADAL" clId="{A69CE074-D978-4341-AD46-BE269A0FACE3}" dt="2024-04-24T15:45:10.343" v="72" actId="27636"/>
          <ac:spMkLst>
            <pc:docMk/>
            <pc:sldMk cId="0" sldId="30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45" v="73" actId="27636"/>
        <pc:sldMkLst>
          <pc:docMk/>
          <pc:sldMk cId="0" sldId="302"/>
        </pc:sldMkLst>
        <pc:spChg chg="mod">
          <ac:chgData name="Merritt, Kristen" userId="220b5cdc-0b7e-4d21-8cb2-de78042a8610" providerId="ADAL" clId="{A69CE074-D978-4341-AD46-BE269A0FACE3}" dt="2024-04-24T15:45:10.345" v="73" actId="27636"/>
          <ac:spMkLst>
            <pc:docMk/>
            <pc:sldMk cId="0" sldId="30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55" v="74" actId="27636"/>
        <pc:sldMkLst>
          <pc:docMk/>
          <pc:sldMk cId="0" sldId="303"/>
        </pc:sldMkLst>
        <pc:spChg chg="mod">
          <ac:chgData name="Merritt, Kristen" userId="220b5cdc-0b7e-4d21-8cb2-de78042a8610" providerId="ADAL" clId="{A69CE074-D978-4341-AD46-BE269A0FACE3}" dt="2024-04-24T15:45:10.355" v="74" actId="27636"/>
          <ac:spMkLst>
            <pc:docMk/>
            <pc:sldMk cId="0" sldId="30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65" v="75" actId="27636"/>
        <pc:sldMkLst>
          <pc:docMk/>
          <pc:sldMk cId="0" sldId="304"/>
        </pc:sldMkLst>
        <pc:spChg chg="mod">
          <ac:chgData name="Merritt, Kristen" userId="220b5cdc-0b7e-4d21-8cb2-de78042a8610" providerId="ADAL" clId="{A69CE074-D978-4341-AD46-BE269A0FACE3}" dt="2024-04-24T15:45:10.365" v="75" actId="27636"/>
          <ac:spMkLst>
            <pc:docMk/>
            <pc:sldMk cId="0" sldId="30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65" v="76" actId="27636"/>
        <pc:sldMkLst>
          <pc:docMk/>
          <pc:sldMk cId="0" sldId="305"/>
        </pc:sldMkLst>
        <pc:spChg chg="mod">
          <ac:chgData name="Merritt, Kristen" userId="220b5cdc-0b7e-4d21-8cb2-de78042a8610" providerId="ADAL" clId="{A69CE074-D978-4341-AD46-BE269A0FACE3}" dt="2024-04-24T15:45:10.365" v="76" actId="27636"/>
          <ac:spMkLst>
            <pc:docMk/>
            <pc:sldMk cId="0" sldId="30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10.384" v="77" actId="27636"/>
        <pc:sldMkLst>
          <pc:docMk/>
          <pc:sldMk cId="0" sldId="306"/>
        </pc:sldMkLst>
        <pc:spChg chg="mod">
          <ac:chgData name="Merritt, Kristen" userId="220b5cdc-0b7e-4d21-8cb2-de78042a8610" providerId="ADAL" clId="{A69CE074-D978-4341-AD46-BE269A0FACE3}" dt="2024-04-24T15:45:10.384" v="77" actId="27636"/>
          <ac:spMkLst>
            <pc:docMk/>
            <pc:sldMk cId="0" sldId="30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A69CE074-D978-4341-AD46-BE269A0FACE3}" dt="2024-04-24T15:45:09.537" v="0" actId="27636"/>
        <pc:sldMkLst>
          <pc:docMk/>
          <pc:sldMk cId="0" sldId="307"/>
        </pc:sldMkLst>
        <pc:spChg chg="mod">
          <ac:chgData name="Merritt, Kristen" userId="220b5cdc-0b7e-4d21-8cb2-de78042a8610" providerId="ADAL" clId="{A69CE074-D978-4341-AD46-BE269A0FACE3}" dt="2024-04-24T15:45:09.537" v="0" actId="27636"/>
          <ac:spMkLst>
            <pc:docMk/>
            <pc:sldMk cId="0" sldId="307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D58-456D-9988-1AB0FCD6AE1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D58-456D-9988-1AB0FCD6AE1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D58-456D-9988-1AB0FCD6AE1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D58-456D-9988-1AB0FCD6AE1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7D58-456D-9988-1AB0FCD6AE13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7D58-456D-9988-1AB0FCD6AE13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7D58-456D-9988-1AB0FCD6AE13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7D58-456D-9988-1AB0FCD6AE13}"/>
              </c:ext>
            </c:extLst>
          </c:dPt>
          <c:cat>
            <c:strRef>
              <c:f>Sheet1!$A$2:$A$9</c:f>
              <c:strCache>
                <c:ptCount val="8"/>
                <c:pt idx="0">
                  <c:v>Belmont Long Term Care Facility</c:v>
                </c:pt>
                <c:pt idx="1">
                  <c:v>E.J. McQuigge Lodge</c:v>
                </c:pt>
                <c:pt idx="2">
                  <c:v>Fairmount Home</c:v>
                </c:pt>
                <c:pt idx="3">
                  <c:v>Friendly Manor</c:v>
                </c:pt>
                <c:pt idx="4">
                  <c:v>Hastings Centennial Manor</c:v>
                </c:pt>
                <c:pt idx="5">
                  <c:v>Hastings Manor</c:v>
                </c:pt>
                <c:pt idx="6">
                  <c:v>Stirling Manor</c:v>
                </c:pt>
                <c:pt idx="7">
                  <c:v>The John M. Parrott Centre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58-456D-9988-1AB0FCD6AE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FAD-4D68-BC2D-3FFF0349C5A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FAD-4D68-BC2D-3FFF0349C5A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FAD-4D68-BC2D-3FFF0349C5A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FAD-4D68-BC2D-3FFF0349C5A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FAD-4D68-BC2D-3FFF0349C5A3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My loved one does not utilize the Homes laundry services.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0.3226</c:v>
                </c:pt>
                <c:pt idx="1">
                  <c:v>0.5645</c:v>
                </c:pt>
                <c:pt idx="2">
                  <c:v>8.0600000000000005E-2</c:v>
                </c:pt>
                <c:pt idx="3">
                  <c:v>0</c:v>
                </c:pt>
                <c:pt idx="4">
                  <c:v>3.2300000000000002E-2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AD-4D68-BC2D-3FFF0349C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9EF-4B07-BFC8-DBCF751DB0C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9EF-4B07-BFC8-DBCF751DB0C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9EF-4B07-BFC8-DBCF751DB0C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9EF-4B07-BFC8-DBCF751DB0C4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0.40679999999999999</c:v>
                </c:pt>
                <c:pt idx="1">
                  <c:v>0.54239999999999999</c:v>
                </c:pt>
                <c:pt idx="2">
                  <c:v>3.39E-2</c:v>
                </c:pt>
                <c:pt idx="3">
                  <c:v>1.6899999999999998E-2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EF-4B07-BFC8-DBCF751DB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994-4F24-883D-418B2643499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994-4F24-883D-418B2643499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994-4F24-883D-418B2643499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994-4F24-883D-418B26434994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0.35589999999999999</c:v>
                </c:pt>
                <c:pt idx="1">
                  <c:v>0.54239999999999999</c:v>
                </c:pt>
                <c:pt idx="2">
                  <c:v>3.39E-2</c:v>
                </c:pt>
                <c:pt idx="3">
                  <c:v>6.7799999999999999E-2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94-4F24-883D-418B26434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C45-4A0C-A2C4-503A3755EE6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C45-4A0C-A2C4-503A3755EE6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C45-4A0C-A2C4-503A3755EE6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C45-4A0C-A2C4-503A3755EE6D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0.33900000000000002</c:v>
                </c:pt>
                <c:pt idx="1">
                  <c:v>0.61019999999999996</c:v>
                </c:pt>
                <c:pt idx="2">
                  <c:v>3.39E-2</c:v>
                </c:pt>
                <c:pt idx="3">
                  <c:v>1.6899999999999998E-2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45-4A0C-A2C4-503A3755E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562-41F5-9A55-F4D8AA31CAA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562-41F5-9A55-F4D8AA31CAA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562-41F5-9A55-F4D8AA31CAA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562-41F5-9A55-F4D8AA31CAA3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0.40679999999999999</c:v>
                </c:pt>
                <c:pt idx="1">
                  <c:v>0.47460000000000002</c:v>
                </c:pt>
                <c:pt idx="2">
                  <c:v>0.1017</c:v>
                </c:pt>
                <c:pt idx="3">
                  <c:v>1.6899999999999998E-2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62-41F5-9A55-F4D8AA31C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591-45FB-897C-5BD5CEA0676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591-45FB-897C-5BD5CEA0676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591-45FB-897C-5BD5CEA0676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591-45FB-897C-5BD5CEA0676F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0.54239999999999999</c:v>
                </c:pt>
                <c:pt idx="1">
                  <c:v>0.45760000000000001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91-45FB-897C-5BD5CEA06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BC7-4DD8-A704-4ADABDFC9BF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BC7-4DD8-A704-4ADABDFC9BF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BC7-4DD8-A704-4ADABDFC9BF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BC7-4DD8-A704-4ADABDFC9BF9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0.33900000000000002</c:v>
                </c:pt>
                <c:pt idx="1">
                  <c:v>0.52539999999999998</c:v>
                </c:pt>
                <c:pt idx="2">
                  <c:v>0.1186</c:v>
                </c:pt>
                <c:pt idx="3">
                  <c:v>1.6899999999999998E-2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C7-4DD8-A704-4ADABDFC9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C73-44EE-9CAB-CCC2B85EC28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C73-44EE-9CAB-CCC2B85EC28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C73-44EE-9CAB-CCC2B85EC28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C73-44EE-9CAB-CCC2B85EC28B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C73-44EE-9CAB-CCC2B85EC28B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Not Applicable.  Resident makes own decisions.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0.44069999999999998</c:v>
                </c:pt>
                <c:pt idx="1">
                  <c:v>0.52539999999999998</c:v>
                </c:pt>
                <c:pt idx="2">
                  <c:v>1.6899999999999998E-2</c:v>
                </c:pt>
                <c:pt idx="3">
                  <c:v>1.6899999999999998E-2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73-44EE-9CAB-CCC2B85EC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F20-4519-823A-72DAEA6A275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F20-4519-823A-72DAEA6A275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F20-4519-823A-72DAEA6A275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F20-4519-823A-72DAEA6A2753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0.58620000000000005</c:v>
                </c:pt>
                <c:pt idx="1">
                  <c:v>0.39660000000000001</c:v>
                </c:pt>
                <c:pt idx="2">
                  <c:v>1.72E-2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20-4519-823A-72DAEA6A2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B07-4C33-9373-12BF710D029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B07-4C33-9373-12BF710D029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B07-4C33-9373-12BF710D029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B07-4C33-9373-12BF710D029C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0.44640000000000002</c:v>
                </c:pt>
                <c:pt idx="1">
                  <c:v>0.53569999999999995</c:v>
                </c:pt>
                <c:pt idx="2">
                  <c:v>0</c:v>
                </c:pt>
                <c:pt idx="3">
                  <c:v>1.7899999999999999E-2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07-4C33-9373-12BF710D0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432-44E0-B034-54DD813CCD9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432-44E0-B034-54DD813CCD9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432-44E0-B034-54DD813CCD9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432-44E0-B034-54DD813CCD9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432-44E0-B034-54DD813CCD90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8432-44E0-B034-54DD813CCD90}"/>
              </c:ext>
            </c:extLst>
          </c:dPt>
          <c:cat>
            <c:strRef>
              <c:f>Sheet1!$A$2:$A$7</c:f>
              <c:strCache>
                <c:ptCount val="6"/>
                <c:pt idx="0">
                  <c:v>Daily</c:v>
                </c:pt>
                <c:pt idx="1">
                  <c:v>At least once per week</c:v>
                </c:pt>
                <c:pt idx="2">
                  <c:v>At least once every 2 weeks</c:v>
                </c:pt>
                <c:pt idx="3">
                  <c:v>At least once per month</c:v>
                </c:pt>
                <c:pt idx="4">
                  <c:v>Less than monthly</c:v>
                </c:pt>
                <c:pt idx="5">
                  <c:v>I have never physically been in the Home.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9.0899999999999995E-2</c:v>
                </c:pt>
                <c:pt idx="1">
                  <c:v>0.5</c:v>
                </c:pt>
                <c:pt idx="2">
                  <c:v>9.0899999999999995E-2</c:v>
                </c:pt>
                <c:pt idx="3">
                  <c:v>0.16669999999999999</c:v>
                </c:pt>
                <c:pt idx="4">
                  <c:v>0.1515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32-44E0-B034-54DD813CC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E74-4088-ABF5-4F6B68F3008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E74-4088-ABF5-4F6B68F3008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E74-4088-ABF5-4F6B68F3008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E74-4088-ABF5-4F6B68F30081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0.35089999999999999</c:v>
                </c:pt>
                <c:pt idx="1">
                  <c:v>0.45610000000000001</c:v>
                </c:pt>
                <c:pt idx="2">
                  <c:v>0.15790000000000001</c:v>
                </c:pt>
                <c:pt idx="3">
                  <c:v>3.5099999999999999E-2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74-4088-ABF5-4F6B68F30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099-4159-94C2-F96D4633C6D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099-4159-94C2-F96D4633C6D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099-4159-94C2-F96D4633C6D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099-4159-94C2-F96D4633C6D1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0.25929999999999997</c:v>
                </c:pt>
                <c:pt idx="1">
                  <c:v>0.55559999999999998</c:v>
                </c:pt>
                <c:pt idx="2">
                  <c:v>0.16669999999999999</c:v>
                </c:pt>
                <c:pt idx="3">
                  <c:v>1.8499999999999999E-2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99-4159-94C2-F96D4633C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735-4B00-BFD5-E4CAD001B4A5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735-4B00-BFD5-E4CAD001B4A5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735-4B00-BFD5-E4CAD001B4A5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735-4B00-BFD5-E4CAD001B4A5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0.18640000000000001</c:v>
                </c:pt>
                <c:pt idx="1">
                  <c:v>0.57630000000000003</c:v>
                </c:pt>
                <c:pt idx="2">
                  <c:v>0.16950000000000001</c:v>
                </c:pt>
                <c:pt idx="3">
                  <c:v>6.7799999999999999E-2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35-4B00-BFD5-E4CAD001B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BA8-4FCD-ADC9-CBA73F711C0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BA8-4FCD-ADC9-CBA73F711C0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BA8-4FCD-ADC9-CBA73F711C0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BA8-4FCD-ADC9-CBA73F711C04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</c:v>
                </c:pt>
                <c:pt idx="1">
                  <c:v>0.44440000000000002</c:v>
                </c:pt>
                <c:pt idx="2">
                  <c:v>3.6999999999999998E-2</c:v>
                </c:pt>
                <c:pt idx="3">
                  <c:v>1.8499999999999999E-2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A8-4FCD-ADC9-CBA73F711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EF5-4BCA-89CA-2C1A706B39C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EF5-4BCA-89CA-2C1A706B39C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EF5-4BCA-89CA-2C1A706B39CA}"/>
              </c:ext>
            </c:extLst>
          </c:dPt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would like more information. - please provide your contact information and we will forward to the Family Council President/applicable person.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7.4099999999999999E-2</c:v>
                </c:pt>
                <c:pt idx="1">
                  <c:v>0.81479999999999997</c:v>
                </c:pt>
                <c:pt idx="2">
                  <c:v>0.1111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F5-4BCA-89CA-2C1A706B3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23D-4768-ABE9-9D4A7FDCDA2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23D-4768-ABE9-9D4A7FDCDA2D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7.4099999999999999E-2</c:v>
                </c:pt>
                <c:pt idx="1">
                  <c:v>0.92589999999999995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3D-4768-ABE9-9D4A7FDCD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745-4C95-B5A8-724E80DCA80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745-4C95-B5A8-724E80DCA80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745-4C95-B5A8-724E80DCA80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745-4C95-B5A8-724E80DCA802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0.3387</c:v>
                </c:pt>
                <c:pt idx="1">
                  <c:v>0.5484</c:v>
                </c:pt>
                <c:pt idx="2">
                  <c:v>9.6799999999999997E-2</c:v>
                </c:pt>
                <c:pt idx="3">
                  <c:v>1.61E-2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45-4C95-B5A8-724E80DCA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E91-43EC-8B66-95B7DA48C09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E91-43EC-8B66-95B7DA48C09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E91-43EC-8B66-95B7DA48C09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E91-43EC-8B66-95B7DA48C092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0.3548</c:v>
                </c:pt>
                <c:pt idx="1">
                  <c:v>0.5968</c:v>
                </c:pt>
                <c:pt idx="2">
                  <c:v>4.8399999999999999E-2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91-43EC-8B66-95B7DA48C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45D-4ACE-AB4F-1A8B4EEC5A8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45D-4ACE-AB4F-1A8B4EEC5A8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45D-4ACE-AB4F-1A8B4EEC5A8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45D-4ACE-AB4F-1A8B4EEC5A8A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745D-4ACE-AB4F-1A8B4EEC5A8A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My loved one makes their own decisions about their care.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0.4677</c:v>
                </c:pt>
                <c:pt idx="1">
                  <c:v>0.4839</c:v>
                </c:pt>
                <c:pt idx="2">
                  <c:v>4.8399999999999999E-2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45D-4ACE-AB4F-1A8B4EEC5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7A4-40FA-9639-0E465D81F58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7A4-40FA-9639-0E465D81F58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7A4-40FA-9639-0E465D81F58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7A4-40FA-9639-0E465D81F58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E7A4-40FA-9639-0E465D81F583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Not applicable.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0.2097</c:v>
                </c:pt>
                <c:pt idx="1">
                  <c:v>0.4677</c:v>
                </c:pt>
                <c:pt idx="2">
                  <c:v>0</c:v>
                </c:pt>
                <c:pt idx="3">
                  <c:v>0</c:v>
                </c:pt>
                <c:pt idx="4">
                  <c:v>0.3226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A4-40FA-9639-0E465D81F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541-4423-9466-FA6F438C675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541-4423-9466-FA6F438C675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541-4423-9466-FA6F438C675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541-4423-9466-FA6F438C6756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0.3548</c:v>
                </c:pt>
                <c:pt idx="1">
                  <c:v>0.5323</c:v>
                </c:pt>
                <c:pt idx="2">
                  <c:v>0.1129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41-4423-9466-FA6F438C6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2D3-4BE6-BC74-97ADFBA8639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2D3-4BE6-BC74-97ADFBA8639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2D3-4BE6-BC74-97ADFBA8639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2D3-4BE6-BC74-97ADFBA86390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0.32790000000000002</c:v>
                </c:pt>
                <c:pt idx="1">
                  <c:v>0.55740000000000001</c:v>
                </c:pt>
                <c:pt idx="2">
                  <c:v>0.1148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D3-4BE6-BC74-97ADFBA86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82B-4AB9-A420-5F0CFF7675B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82B-4AB9-A420-5F0CFF7675B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82B-4AB9-A420-5F0CFF7675B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82B-4AB9-A420-5F0CFF7675B4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0.4516</c:v>
                </c:pt>
                <c:pt idx="1">
                  <c:v>0.4839</c:v>
                </c:pt>
                <c:pt idx="2">
                  <c:v>6.4500000000000002E-2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2B-4AB9-A420-5F0CFF767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Annual Essential Caregiver and Family Satisfaction Survey 2023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Friday, February 02,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I am satisfied with the respect and emotional support given to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35.48%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I am involved as much as I want to be in decisions about care.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I am involved as much as I want to be in decisions about care.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5387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46.77%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My loved one makes their own decisions about their care.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The Home respects my loved one's spiritual and cultural values.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The Home respects my loved one's spiritual and cultural values.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4495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20.97%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46.77%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applicable.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I am satisfied with the medical attention provided by my loved ones physician (and/or Nurse Practitioner).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I am satisfied with the medical attention provided by my loved ones physician (and/or Nurse Practitioner).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35.48%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53.23%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I feel there is enough recreation programs that meet the individual needs and interests of my person.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61   Skipped: 5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I feel there is enough recreation programs that meet the individual needs and interests of my person.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61   Skipped: 5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55.74%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11.48%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I am happy with the overall cleanliness of the Home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Wednesday, September 20, 2023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240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240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I am happy with the overall cleanliness of the Home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Q10: I am satisfied with the laundry services provided over the past year to my loved one. (quality, care and delivery services)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Q10: I am satisfied with the laundry services provided over the past year to my loved one. (quality, care and delivery services)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5387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8.06%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My loved one does not utilize the Homes laundry services.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3.23%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Q11: Nursing Team members (PSW, RPN, RN) actively listen to me. (listen and acknowledge what I am saying)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Q11: Nursing Team members (PSW, RPN, RN) actively listen to me. (listen and acknowledge what I am saying)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54.24%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Q12: The Home responds to my questions and concerns in a timely manner.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Q12: The Home responds to my questions and concerns in a timely manner.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35.59%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54.24%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6.78%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Q13: I feel informed about policies, routines and services at the Home so that I understand the context of my loved one's care.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Q13: I feel informed about policies, routines and services at the Home so that I understand the context of my loved one's care.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61.02%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Q14: Staff identify themselves when I am speaking with them (either verbally or via the wearing of their name tag).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I am completing the survey for the following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66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Q14: Staff identify themselves when I am speaking with them (either verbally or via the wearing of their name tag).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47.46%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10.17%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Q15: I am comfortable approaching a staff member with my concerns.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Q15: I am comfortable approaching a staff member with my concerns.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54.24%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Q16: The Home resolves my concern(s) to my satisfaction.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Q16: The Home resolves my concern(s) to my satisfaction.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11.86%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Q17: As POA/SDM, I am provided with enough information regarding changes in medication, physical condition and plan of care in order to provide my informed consent.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Q17: As POA/SDM, I am provided with enough information regarding changes in medication, physical condition and plan of care in order to provide my informed consent.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5387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44.07%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Applicable.  Resident makes own decisions.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Q18: During this past year, I am satisfied with how the Home responded to the COVID-19 Pandemic.  I felt that the appropriate precautions were taken to protect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58   Skipped: 8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Q18: During this past year, I am satisfied with how the Home responded to the COVID-19 Pandemic.  I felt that the appropriate precautions were taken to protect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58   Skipped: 8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58.62%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39.66%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Q19: Has resident visiting options including virtual, outdoor, and indoor been organized, accessible and accommodating during this COVID-19 Pandemic?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56   Skipped: 10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I am completing the survey for the following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66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35535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Belmont Long Term Care Facility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E.J. McQuigge Lodge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Fairmount Home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Friendly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Hastings Centennial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Hastings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Stirling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John M. Parrott Centre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Q19: Has resident visiting options including virtual, outdoor, and indoor been organized, accessible and accommodating during this COVID-19 Pandemic?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56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Q20: I am satisfied with the Hairdressing services provided to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57   Skipped: 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Q20: I am satisfied with the Hairdressing services provided to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57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Q21: I am satisfied with the Physiotherapy Services provided to my loved one. (heat therapy, range of motion, one to one exercises, walking)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Q21: I am satisfied with the Physiotherapy Services provided to my loved one. (heat therapy, range of motion, one to one exercises, walking)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25.93%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55.56%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Q22: I am aware of how I could access external healthcare services. (ie. dental, advanced foot care, vision and hearing services)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Q22: I am aware of how I could access external healthcare services. (ie. dental, advanced foot care, vision and hearing services)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59   Skipped: 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57.63%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6.78%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Q23: I would recommend this Home to others.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Q23: I would recommend this Home to others.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44.44%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Q25: Are you interested in participating in the Family Council?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often do you visit the Home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66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Q25: Are you interested in participating in the Family Council?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35143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81.48%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would like more information. - please provide your contact information and we will forward to the Family Council President/applicable person.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Q26: Are you interested in becoming a volunteer at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Q26: Are you interested in becoming a volunteer at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54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13455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92.59%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often do you visit the Home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66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9067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Daily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At least once per week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At least once every 2 weeks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At least once per month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Less than monthly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15.15%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never physically been in the Home.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I feel that good personal care is provided to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I feel that good personal care is provided to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33.87%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I am satisfied with the respect and emotional support given to my loved one.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18 - Long Term Care Operations" ma:contentTypeID="0x01010048CFD5B4EDE24B4A8220D13FA3C3485A6800CF3F24509A230540A7680B37F32FEEFC" ma:contentTypeVersion="19" ma:contentTypeDescription="Create a new document." ma:contentTypeScope="" ma:versionID="4346223d15e608ad05a9e70b5bc42512">
  <xsd:schema xmlns:xsd="http://www.w3.org/2001/XMLSchema" xmlns:xs="http://www.w3.org/2001/XMLSchema" xmlns:p="http://schemas.microsoft.com/office/2006/metadata/properties" xmlns:ns1="http://schemas.microsoft.com/sharepoint/v3" xmlns:ns2="5f3b3f74-30b1-427a-a7ed-c6dafb7f9bc1" xmlns:ns3="cff10c79-5c8d-410a-b86f-7452e2bc4064" xmlns:ns4="c021aa8b-5acd-4548-abfb-800ff83e7c63" targetNamespace="http://schemas.microsoft.com/office/2006/metadata/properties" ma:root="true" ma:fieldsID="77ce9f11dc2d90bb2bbf03c3d2944543" ns1:_="" ns2:_="" ns3:_="" ns4:_="">
    <xsd:import namespace="http://schemas.microsoft.com/sharepoint/v3"/>
    <xsd:import namespace="5f3b3f74-30b1-427a-a7ed-c6dafb7f9bc1"/>
    <xsd:import namespace="cff10c79-5c8d-410a-b86f-7452e2bc4064"/>
    <xsd:import namespace="c021aa8b-5acd-4548-abfb-800ff83e7c63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Year" minOccurs="0"/>
                <xsd:element ref="ns3:DocumentType" minOccurs="0"/>
                <xsd:element ref="ns3:Categor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Manor" minOccurs="0"/>
                <xsd:element ref="ns1:TagEventDat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agEventDate" ma:index="17" nillable="true" ma:displayName="Label Event Date" ma:hidden="true" ma:internalName="TagEvent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b3f74-30b1-427a-a7ed-c6dafb7f9bc1" elementFormDefault="qualified">
    <xsd:import namespace="http://schemas.microsoft.com/office/2006/documentManagement/types"/>
    <xsd:import namespace="http://schemas.microsoft.com/office/infopath/2007/PartnerControls"/>
    <xsd:element name="Topic" ma:index="9" nillable="true" ma:displayName="Topic" ma:indexed="true" ma:internalName="Topic">
      <xsd:simpleType>
        <xsd:restriction base="dms:Text"/>
      </xsd:simpleType>
    </xsd:element>
    <xsd:element name="Year" ma:index="10" nillable="true" ma:displayName="Year" ma:internalName="Ye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10c79-5c8d-410a-b86f-7452e2bc4064" elementFormDefault="qualified">
    <xsd:import namespace="http://schemas.microsoft.com/office/2006/documentManagement/types"/>
    <xsd:import namespace="http://schemas.microsoft.com/office/infopath/2007/PartnerControls"/>
    <xsd:element name="DocumentType" ma:index="11" nillable="true" ma:displayName="Document Type" ma:indexed="true" ma:internalName="DocumentType">
      <xsd:simpleType>
        <xsd:restriction base="dms:Choice">
          <xsd:enumeration value="Action Plan"/>
          <xsd:enumeration value="Planning"/>
          <xsd:enumeration value="Results"/>
        </xsd:restriction>
      </xsd:simpleType>
    </xsd:element>
    <xsd:element name="Category" ma:index="12" nillable="true" ma:displayName="Category" ma:internalName="Category">
      <xsd:simpleType>
        <xsd:restriction base="dms:Choice">
          <xsd:enumeration value=" Family and Resident Satisfaction"/>
          <xsd:enumeration value=" Workplace Violence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1aa8b-5acd-4548-abfb-800ff83e7c63" elementFormDefault="qualified">
    <xsd:import namespace="http://schemas.microsoft.com/office/2006/documentManagement/types"/>
    <xsd:import namespace="http://schemas.microsoft.com/office/infopath/2007/PartnerControls"/>
    <xsd:element name="Manor" ma:index="16" nillable="true" ma:displayName="Manor" ma:format="Dropdown" ma:internalName="Manor">
      <xsd:simpleType>
        <xsd:restriction base="dms:Choice">
          <xsd:enumeration value="Both Homes"/>
          <xsd:enumeration value="Centennial"/>
          <xsd:enumeration value="Hasting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nor xmlns="c021aa8b-5acd-4548-abfb-800ff83e7c63">Hastings</Manor>
    <Topic xmlns="5f3b3f74-30b1-427a-a7ed-c6dafb7f9bc1" xsi:nil="true"/>
    <Year xmlns="5f3b3f74-30b1-427a-a7ed-c6dafb7f9bc1" xsi:nil="true"/>
    <Category xmlns="cff10c79-5c8d-410a-b86f-7452e2bc4064" xsi:nil="true"/>
    <DocumentType xmlns="cff10c79-5c8d-410a-b86f-7452e2bc4064">Results</Document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c3d9bd4e-4eb0-410a-abfb-fc12e9f8d650" ContentTypeId="0x01010048CFD5B4EDE24B4A8220D13FA3C3485A68" PreviousValue="false"/>
</file>

<file path=customXml/itemProps1.xml><?xml version="1.0" encoding="utf-8"?>
<ds:datastoreItem xmlns:ds="http://schemas.openxmlformats.org/officeDocument/2006/customXml" ds:itemID="{4269F3FE-FCB5-415B-B325-572D77519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f3b3f74-30b1-427a-a7ed-c6dafb7f9bc1"/>
    <ds:schemaRef ds:uri="cff10c79-5c8d-410a-b86f-7452e2bc4064"/>
    <ds:schemaRef ds:uri="c021aa8b-5acd-4548-abfb-800ff83e7c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43D45C-6424-4E03-B865-504646C9317F}">
  <ds:schemaRefs>
    <ds:schemaRef ds:uri="5f3b3f74-30b1-427a-a7ed-c6dafb7f9bc1"/>
    <ds:schemaRef ds:uri="http://purl.org/dc/dcmitype/"/>
    <ds:schemaRef ds:uri="http://purl.org/dc/elements/1.1/"/>
    <ds:schemaRef ds:uri="http://schemas.openxmlformats.org/package/2006/metadata/core-properties"/>
    <ds:schemaRef ds:uri="cff10c79-5c8d-410a-b86f-7452e2bc406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c021aa8b-5acd-4548-abfb-800ff83e7c63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D0B3E6-E05E-419E-80FC-F567AD9D65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AE29F89-9254-45E2-AD7C-C10AE347262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1979</Words>
  <Application>Microsoft Office PowerPoint</Application>
  <PresentationFormat>On-screen Show (16:9)</PresentationFormat>
  <Paragraphs>527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Helvetica Neue</vt:lpstr>
      <vt:lpstr>Data slides</vt:lpstr>
      <vt:lpstr>PowerPoint Presentation</vt:lpstr>
      <vt:lpstr>240</vt:lpstr>
      <vt:lpstr>Q1: I am completing the survey for the following Home.</vt:lpstr>
      <vt:lpstr>Q1: I am completing the survey for the following Home.</vt:lpstr>
      <vt:lpstr>Q2: How often do you visit the Home</vt:lpstr>
      <vt:lpstr>Q2: How often do you visit the Home</vt:lpstr>
      <vt:lpstr>Q3: I feel that good personal care is provided to my loved one.</vt:lpstr>
      <vt:lpstr>Q3: I feel that good personal care is provided to my loved one.</vt:lpstr>
      <vt:lpstr>Q4: I am satisfied with the respect and emotional support given to my loved one.</vt:lpstr>
      <vt:lpstr>Q4: I am satisfied with the respect and emotional support given to my loved one.</vt:lpstr>
      <vt:lpstr>Q5: I am involved as much as I want to be in decisions about care.</vt:lpstr>
      <vt:lpstr>Q5: I am involved as much as I want to be in decisions about care.</vt:lpstr>
      <vt:lpstr>Q6: The Home respects my loved one's spiritual and cultural values.</vt:lpstr>
      <vt:lpstr>Q6: The Home respects my loved one's spiritual and cultural values.</vt:lpstr>
      <vt:lpstr>Q7: I am satisfied with the medical attention provided by my loved ones physician (and/or Nurse Practitioner).</vt:lpstr>
      <vt:lpstr>Q7: I am satisfied with the medical attention provided by my loved ones physician (and/or Nurse Practitioner).</vt:lpstr>
      <vt:lpstr>Q8: I feel there is enough recreation programs that meet the individual needs and interests of my person.</vt:lpstr>
      <vt:lpstr>Q8: I feel there is enough recreation programs that meet the individual needs and interests of my person.</vt:lpstr>
      <vt:lpstr>Q9: I am happy with the overall cleanliness of the Home</vt:lpstr>
      <vt:lpstr>Q9: I am happy with the overall cleanliness of the Home</vt:lpstr>
      <vt:lpstr>Q10: I am satisfied with the laundry services provided over the past year to my loved one. (quality, care and delivery services)</vt:lpstr>
      <vt:lpstr>Q10: I am satisfied with the laundry services provided over the past year to my loved one. (quality, care and delivery services)</vt:lpstr>
      <vt:lpstr>Q11: Nursing Team members (PSW, RPN, RN) actively listen to me. (listen and acknowledge what I am saying)</vt:lpstr>
      <vt:lpstr>Q11: Nursing Team members (PSW, RPN, RN) actively listen to me. (listen and acknowledge what I am saying)</vt:lpstr>
      <vt:lpstr>Q12: The Home responds to my questions and concerns in a timely manner.</vt:lpstr>
      <vt:lpstr>Q12: The Home responds to my questions and concerns in a timely manner.</vt:lpstr>
      <vt:lpstr>Q13: I feel informed about policies, routines and services at the Home so that I understand the context of my loved one's care.</vt:lpstr>
      <vt:lpstr>Q13: I feel informed about policies, routines and services at the Home so that I understand the context of my loved one's care.</vt:lpstr>
      <vt:lpstr>Q14: Staff identify themselves when I am speaking with them (either verbally or via the wearing of their name tag).</vt:lpstr>
      <vt:lpstr>Q14: Staff identify themselves when I am speaking with them (either verbally or via the wearing of their name tag).</vt:lpstr>
      <vt:lpstr>Q15: I am comfortable approaching a staff member with my concerns.</vt:lpstr>
      <vt:lpstr>Q15: I am comfortable approaching a staff member with my concerns.</vt:lpstr>
      <vt:lpstr>Q16: The Home resolves my concern(s) to my satisfaction.</vt:lpstr>
      <vt:lpstr>Q16: The Home resolves my concern(s) to my satisfaction.</vt:lpstr>
      <vt:lpstr>Q17: As POA/SDM, I am provided with enough information regarding changes in medication, physical condition and plan of care in order to provide my informed consent.</vt:lpstr>
      <vt:lpstr>Q17: As POA/SDM, I am provided with enough information regarding changes in medication, physical condition and plan of care in order to provide my informed consent.</vt:lpstr>
      <vt:lpstr>Q18: During this past year, I am satisfied with how the Home responded to the COVID-19 Pandemic.  I felt that the appropriate precautions were taken to protect my loved one.</vt:lpstr>
      <vt:lpstr>Q18: During this past year, I am satisfied with how the Home responded to the COVID-19 Pandemic.  I felt that the appropriate precautions were taken to protect my loved one.</vt:lpstr>
      <vt:lpstr>Q19: Has resident visiting options including virtual, outdoor, and indoor been organized, accessible and accommodating during this COVID-19 Pandemic?</vt:lpstr>
      <vt:lpstr>Q19: Has resident visiting options including virtual, outdoor, and indoor been organized, accessible and accommodating during this COVID-19 Pandemic?</vt:lpstr>
      <vt:lpstr>Q20: I am satisfied with the Hairdressing services provided to my loved one.</vt:lpstr>
      <vt:lpstr>Q20: I am satisfied with the Hairdressing services provided to my loved one.</vt:lpstr>
      <vt:lpstr>Q21: I am satisfied with the Physiotherapy Services provided to my loved one. (heat therapy, range of motion, one to one exercises, walking)</vt:lpstr>
      <vt:lpstr>Q21: I am satisfied with the Physiotherapy Services provided to my loved one. (heat therapy, range of motion, one to one exercises, walking)</vt:lpstr>
      <vt:lpstr>Q22: I am aware of how I could access external healthcare services. (ie. dental, advanced foot care, vision and hearing services)</vt:lpstr>
      <vt:lpstr>Q22: I am aware of how I could access external healthcare services. (ie. dental, advanced foot care, vision and hearing services)</vt:lpstr>
      <vt:lpstr>Q23: I would recommend this Home to others.</vt:lpstr>
      <vt:lpstr>Q23: I would recommend this Home to others.</vt:lpstr>
      <vt:lpstr>Q25: Are you interested in participating in the Family Council?</vt:lpstr>
      <vt:lpstr>Q25: Are you interested in participating in the Family Council?</vt:lpstr>
      <vt:lpstr>Q26: Are you interested in becoming a volunteer at the Home.</vt:lpstr>
      <vt:lpstr>Q26: Are you interested in becoming a volunteer at the Home.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Merritt, Kristen</dc:creator>
  <cp:lastModifiedBy>Merritt, Kristen</cp:lastModifiedBy>
  <cp:revision>1</cp:revision>
  <dcterms:modified xsi:type="dcterms:W3CDTF">2024-04-24T15:45:12Z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0x01010048CFD5B4EDE24B4A8220D13FA3C3485A6800CF3F24509A230540A7680B37F32FEEFC</vt:lpwstr>
  </property>
</Properties>
</file>